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9" r:id="rId17"/>
    <p:sldId id="271"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882" autoAdjust="0"/>
    <p:restoredTop sz="94660"/>
  </p:normalViewPr>
  <p:slideViewPr>
    <p:cSldViewPr snapToGrid="0">
      <p:cViewPr varScale="1">
        <p:scale>
          <a:sx n="73" d="100"/>
          <a:sy n="73" d="100"/>
        </p:scale>
        <p:origin x="-38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E29EF-4C3A-41B7-A2B0-30EA5FF5C162}" type="datetimeFigureOut">
              <a:rPr lang="en-IN" smtClean="0"/>
              <a:pPr/>
              <a:t>15-09-2020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DE9B6-DA8F-4684-9EC3-0925A9F2897D}" type="slidenum">
              <a:rPr lang="en-IN" smtClean="0"/>
              <a:pPr/>
              <a:t>‹#›</a:t>
            </a:fld>
            <a:endParaRPr lang="en-IN"/>
          </a:p>
        </p:txBody>
      </p:sp>
    </p:spTree>
    <p:extLst>
      <p:ext uri="{BB962C8B-B14F-4D97-AF65-F5344CB8AC3E}">
        <p14:creationId xmlns:p14="http://schemas.microsoft.com/office/powerpoint/2010/main" xmlns="" val="1539410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4BDCDB-2CC3-4D8F-A777-E8D8C5686F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24E9C4AB-6FF9-4066-94B9-ACB9D9017F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F20430CA-A3B8-49AF-87B4-25042B8F86AF}"/>
              </a:ext>
            </a:extLst>
          </p:cNvPr>
          <p:cNvSpPr>
            <a:spLocks noGrp="1"/>
          </p:cNvSpPr>
          <p:nvPr>
            <p:ph type="dt" sz="half" idx="10"/>
          </p:nvPr>
        </p:nvSpPr>
        <p:spPr/>
        <p:txBody>
          <a:bodyPr/>
          <a:lstStyle/>
          <a:p>
            <a:fld id="{52A77307-A1DA-4BAC-BF3C-4CD67A430D2E}" type="datetime1">
              <a:rPr lang="en-US" smtClean="0"/>
              <a:pPr/>
              <a:t>9/15/2020</a:t>
            </a:fld>
            <a:endParaRPr lang="en-US" dirty="0"/>
          </a:p>
        </p:txBody>
      </p:sp>
      <p:sp>
        <p:nvSpPr>
          <p:cNvPr id="5" name="Footer Placeholder 4">
            <a:extLst>
              <a:ext uri="{FF2B5EF4-FFF2-40B4-BE49-F238E27FC236}">
                <a16:creationId xmlns:a16="http://schemas.microsoft.com/office/drawing/2014/main" xmlns="" id="{FD68F652-99A0-4D4A-89A4-53156BCAB6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AFBEBB1-CCEF-4AB9-B1D9-34A85C6B1871}"/>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7592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451E49-281F-4E34-A6E1-0640ADA987F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9F994991-9941-4581-8B08-4A5070219B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5D246E1-5898-4ACE-A2F9-294C2D073F93}"/>
              </a:ext>
            </a:extLst>
          </p:cNvPr>
          <p:cNvSpPr>
            <a:spLocks noGrp="1"/>
          </p:cNvSpPr>
          <p:nvPr>
            <p:ph type="dt" sz="half" idx="10"/>
          </p:nvPr>
        </p:nvSpPr>
        <p:spPr/>
        <p:txBody>
          <a:bodyPr/>
          <a:lstStyle/>
          <a:p>
            <a:fld id="{ED8EDDA5-A36F-48A0-81B1-C53C3ABA6914}" type="datetime1">
              <a:rPr lang="en-US" smtClean="0"/>
              <a:pPr/>
              <a:t>9/15/2020</a:t>
            </a:fld>
            <a:endParaRPr lang="en-US" dirty="0"/>
          </a:p>
        </p:txBody>
      </p:sp>
      <p:sp>
        <p:nvSpPr>
          <p:cNvPr id="5" name="Footer Placeholder 4">
            <a:extLst>
              <a:ext uri="{FF2B5EF4-FFF2-40B4-BE49-F238E27FC236}">
                <a16:creationId xmlns:a16="http://schemas.microsoft.com/office/drawing/2014/main" xmlns="" id="{E1AB0282-B301-4B94-93D5-B157E39338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5F60CD0-608A-410B-8D53-B7758BCBFA4C}"/>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673749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B1770E7-8C31-48AC-AF8E-847D5DD6E9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09EABC8-2911-40FA-9B8D-3220A745E1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5D646AC-4E4E-4F37-8252-2A9B75CA314B}"/>
              </a:ext>
            </a:extLst>
          </p:cNvPr>
          <p:cNvSpPr>
            <a:spLocks noGrp="1"/>
          </p:cNvSpPr>
          <p:nvPr>
            <p:ph type="dt" sz="half" idx="10"/>
          </p:nvPr>
        </p:nvSpPr>
        <p:spPr/>
        <p:txBody>
          <a:bodyPr/>
          <a:lstStyle/>
          <a:p>
            <a:fld id="{0C1DE25D-78EB-4968-9C02-90D2924B8F45}" type="datetime1">
              <a:rPr lang="en-US" smtClean="0"/>
              <a:pPr/>
              <a:t>9/15/2020</a:t>
            </a:fld>
            <a:endParaRPr lang="en-US" dirty="0"/>
          </a:p>
        </p:txBody>
      </p:sp>
      <p:sp>
        <p:nvSpPr>
          <p:cNvPr id="5" name="Footer Placeholder 4">
            <a:extLst>
              <a:ext uri="{FF2B5EF4-FFF2-40B4-BE49-F238E27FC236}">
                <a16:creationId xmlns:a16="http://schemas.microsoft.com/office/drawing/2014/main" xmlns="" id="{BCB47584-7FE3-44B6-98DE-44521E5B98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CC165AD-FC1D-45B9-A7AD-59CEDFF9E49A}"/>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57524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B40C74-887E-4CB6-8FCC-35ADDE7D44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CE58A122-1BC3-4E01-973A-FB9F8B835C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F543508-FED2-4AB6-B028-030BB90535B5}"/>
              </a:ext>
            </a:extLst>
          </p:cNvPr>
          <p:cNvSpPr>
            <a:spLocks noGrp="1"/>
          </p:cNvSpPr>
          <p:nvPr>
            <p:ph type="dt" sz="half" idx="10"/>
          </p:nvPr>
        </p:nvSpPr>
        <p:spPr/>
        <p:txBody>
          <a:bodyPr/>
          <a:lstStyle/>
          <a:p>
            <a:fld id="{B214A888-AB48-443C-85BB-DA6BAAD78901}" type="datetime1">
              <a:rPr lang="en-US" smtClean="0"/>
              <a:pPr/>
              <a:t>9/15/2020</a:t>
            </a:fld>
            <a:endParaRPr lang="en-US" dirty="0"/>
          </a:p>
        </p:txBody>
      </p:sp>
      <p:sp>
        <p:nvSpPr>
          <p:cNvPr id="5" name="Footer Placeholder 4">
            <a:extLst>
              <a:ext uri="{FF2B5EF4-FFF2-40B4-BE49-F238E27FC236}">
                <a16:creationId xmlns:a16="http://schemas.microsoft.com/office/drawing/2014/main" xmlns="" id="{1A6A138D-6CB0-428B-BA62-A903472D56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A9EF213-B394-4F3C-96EA-162867A172AB}"/>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197225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46F90-7EEE-4C30-B991-64E871A054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317F3A5-0BB2-4B85-9ED8-091992D343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B87C4A3-1B32-46DC-A077-FCF572024694}"/>
              </a:ext>
            </a:extLst>
          </p:cNvPr>
          <p:cNvSpPr>
            <a:spLocks noGrp="1"/>
          </p:cNvSpPr>
          <p:nvPr>
            <p:ph type="dt" sz="half" idx="10"/>
          </p:nvPr>
        </p:nvSpPr>
        <p:spPr/>
        <p:txBody>
          <a:bodyPr/>
          <a:lstStyle/>
          <a:p>
            <a:fld id="{23A7265A-0B75-48C0-A7F7-AE16875AA90D}" type="datetime1">
              <a:rPr lang="en-US" smtClean="0"/>
              <a:pPr/>
              <a:t>9/15/2020</a:t>
            </a:fld>
            <a:endParaRPr lang="en-US" dirty="0"/>
          </a:p>
        </p:txBody>
      </p:sp>
      <p:sp>
        <p:nvSpPr>
          <p:cNvPr id="5" name="Footer Placeholder 4">
            <a:extLst>
              <a:ext uri="{FF2B5EF4-FFF2-40B4-BE49-F238E27FC236}">
                <a16:creationId xmlns:a16="http://schemas.microsoft.com/office/drawing/2014/main" xmlns="" id="{C74A6C93-E10D-461C-96BC-EED362DDEC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7767594-0AB6-4108-A8C8-A984E006B1D5}"/>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160020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5A2DC6-43CC-49EF-B46D-5CEEA5E0AB6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7946145-8E90-4ACC-B53D-257E53E0F0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8E2D5B41-213B-4375-9C73-C169EB546A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5B1EB76A-C7E4-4883-8B45-1ECD138FB770}"/>
              </a:ext>
            </a:extLst>
          </p:cNvPr>
          <p:cNvSpPr>
            <a:spLocks noGrp="1"/>
          </p:cNvSpPr>
          <p:nvPr>
            <p:ph type="dt" sz="half" idx="10"/>
          </p:nvPr>
        </p:nvSpPr>
        <p:spPr/>
        <p:txBody>
          <a:bodyPr/>
          <a:lstStyle/>
          <a:p>
            <a:fld id="{13EAA919-F284-4886-ACFA-29A76AD810BA}" type="datetime1">
              <a:rPr lang="en-US" smtClean="0"/>
              <a:pPr/>
              <a:t>9/15/2020</a:t>
            </a:fld>
            <a:endParaRPr lang="en-US" dirty="0"/>
          </a:p>
        </p:txBody>
      </p:sp>
      <p:sp>
        <p:nvSpPr>
          <p:cNvPr id="6" name="Footer Placeholder 5">
            <a:extLst>
              <a:ext uri="{FF2B5EF4-FFF2-40B4-BE49-F238E27FC236}">
                <a16:creationId xmlns:a16="http://schemas.microsoft.com/office/drawing/2014/main" xmlns="" id="{EDC4CBA3-B996-4962-9D9D-98654441E2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3AA8DAD-67B0-4155-9394-80FB05F0269D}"/>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125354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A9AE9-66B3-42B8-9583-7ADAEE41779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A1CF2E8C-E60B-4C27-ABE3-7DA7865B28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18F56DA-1288-4D29-A5ED-AECEE28FAE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C1C02FDF-2119-46A2-BC41-BDAE173A61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757B5B6-B582-49A8-B7CE-565EFFD026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92BDC29A-F695-4705-8666-2BB71DA524D2}"/>
              </a:ext>
            </a:extLst>
          </p:cNvPr>
          <p:cNvSpPr>
            <a:spLocks noGrp="1"/>
          </p:cNvSpPr>
          <p:nvPr>
            <p:ph type="dt" sz="half" idx="10"/>
          </p:nvPr>
        </p:nvSpPr>
        <p:spPr/>
        <p:txBody>
          <a:bodyPr/>
          <a:lstStyle/>
          <a:p>
            <a:fld id="{AB030A7E-F43A-45F5-8CA2-246908624FD9}" type="datetime1">
              <a:rPr lang="en-US" smtClean="0"/>
              <a:pPr/>
              <a:t>9/15/2020</a:t>
            </a:fld>
            <a:endParaRPr lang="en-US" dirty="0"/>
          </a:p>
        </p:txBody>
      </p:sp>
      <p:sp>
        <p:nvSpPr>
          <p:cNvPr id="8" name="Footer Placeholder 7">
            <a:extLst>
              <a:ext uri="{FF2B5EF4-FFF2-40B4-BE49-F238E27FC236}">
                <a16:creationId xmlns:a16="http://schemas.microsoft.com/office/drawing/2014/main" xmlns="" id="{969CB8D7-2C39-4AE9-A128-74DC74378B7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E36BCDDF-9B4C-4DC9-B556-CC934EF0BF21}"/>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452949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D70E4-3FBE-4540-A6D4-FC12E70EAAB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5E050B48-ED1F-4402-9F66-B284CC29C699}"/>
              </a:ext>
            </a:extLst>
          </p:cNvPr>
          <p:cNvSpPr>
            <a:spLocks noGrp="1"/>
          </p:cNvSpPr>
          <p:nvPr>
            <p:ph type="dt" sz="half" idx="10"/>
          </p:nvPr>
        </p:nvSpPr>
        <p:spPr/>
        <p:txBody>
          <a:bodyPr/>
          <a:lstStyle/>
          <a:p>
            <a:fld id="{4E009453-6D8A-4318-8D00-6385E6B181E6}" type="datetime1">
              <a:rPr lang="en-US" smtClean="0"/>
              <a:pPr/>
              <a:t>9/15/2020</a:t>
            </a:fld>
            <a:endParaRPr lang="en-US" dirty="0"/>
          </a:p>
        </p:txBody>
      </p:sp>
      <p:sp>
        <p:nvSpPr>
          <p:cNvPr id="4" name="Footer Placeholder 3">
            <a:extLst>
              <a:ext uri="{FF2B5EF4-FFF2-40B4-BE49-F238E27FC236}">
                <a16:creationId xmlns:a16="http://schemas.microsoft.com/office/drawing/2014/main" xmlns="" id="{26ABF600-8925-43DB-B8E6-C36C41B994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9D01320-7C29-4490-8DCE-5268F3BDD25E}"/>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156893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C1EAFBF-E672-43FA-946C-0B502989A1DD}"/>
              </a:ext>
            </a:extLst>
          </p:cNvPr>
          <p:cNvSpPr>
            <a:spLocks noGrp="1"/>
          </p:cNvSpPr>
          <p:nvPr>
            <p:ph type="dt" sz="half" idx="10"/>
          </p:nvPr>
        </p:nvSpPr>
        <p:spPr/>
        <p:txBody>
          <a:bodyPr/>
          <a:lstStyle/>
          <a:p>
            <a:fld id="{C268E2C1-5D24-4447-9B9F-D96983482A79}" type="datetime1">
              <a:rPr lang="en-US" smtClean="0"/>
              <a:pPr/>
              <a:t>9/15/2020</a:t>
            </a:fld>
            <a:endParaRPr lang="en-US" dirty="0"/>
          </a:p>
        </p:txBody>
      </p:sp>
      <p:sp>
        <p:nvSpPr>
          <p:cNvPr id="3" name="Footer Placeholder 2">
            <a:extLst>
              <a:ext uri="{FF2B5EF4-FFF2-40B4-BE49-F238E27FC236}">
                <a16:creationId xmlns:a16="http://schemas.microsoft.com/office/drawing/2014/main" xmlns="" id="{0F962A7F-C441-40E9-9F4B-9BBAE3F8F58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EE7A3F85-360C-47BB-BEC2-FCED7F55B196}"/>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03753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B30BBA-7D79-4673-99E3-7B6BDA852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0EB56D6-2495-4545-9086-3B19F0E42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7560C6CC-0850-427C-BC2C-94DCC186C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15B207A-118B-434A-8D19-DC2393DD51D9}"/>
              </a:ext>
            </a:extLst>
          </p:cNvPr>
          <p:cNvSpPr>
            <a:spLocks noGrp="1"/>
          </p:cNvSpPr>
          <p:nvPr>
            <p:ph type="dt" sz="half" idx="10"/>
          </p:nvPr>
        </p:nvSpPr>
        <p:spPr/>
        <p:txBody>
          <a:bodyPr/>
          <a:lstStyle/>
          <a:p>
            <a:fld id="{412F7D94-BAB3-4B19-A169-4FBDCD235A11}" type="datetime1">
              <a:rPr lang="en-US" smtClean="0"/>
              <a:pPr/>
              <a:t>9/15/2020</a:t>
            </a:fld>
            <a:endParaRPr lang="en-US" dirty="0"/>
          </a:p>
        </p:txBody>
      </p:sp>
      <p:sp>
        <p:nvSpPr>
          <p:cNvPr id="6" name="Footer Placeholder 5">
            <a:extLst>
              <a:ext uri="{FF2B5EF4-FFF2-40B4-BE49-F238E27FC236}">
                <a16:creationId xmlns:a16="http://schemas.microsoft.com/office/drawing/2014/main" xmlns="" id="{9103164B-C0C6-4298-94EF-C304D0885F4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708FB1E-F1B4-4259-8FEE-53EAB65152F4}"/>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43642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0EDD0-C710-4C39-8842-C32FDD20BE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6E139675-6B09-4D42-9A9D-083F7ED4D7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1B4CBD31-327A-4007-AB28-07843B75FA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9938250-EF50-4490-8AA5-FA2A88D4658A}"/>
              </a:ext>
            </a:extLst>
          </p:cNvPr>
          <p:cNvSpPr>
            <a:spLocks noGrp="1"/>
          </p:cNvSpPr>
          <p:nvPr>
            <p:ph type="dt" sz="half" idx="10"/>
          </p:nvPr>
        </p:nvSpPr>
        <p:spPr/>
        <p:txBody>
          <a:bodyPr/>
          <a:lstStyle/>
          <a:p>
            <a:fld id="{533632C9-8C30-4CC0-A213-9D7170C617A3}" type="datetime1">
              <a:rPr lang="en-US" smtClean="0"/>
              <a:pPr/>
              <a:t>9/15/2020</a:t>
            </a:fld>
            <a:endParaRPr lang="en-US" dirty="0"/>
          </a:p>
        </p:txBody>
      </p:sp>
      <p:sp>
        <p:nvSpPr>
          <p:cNvPr id="6" name="Footer Placeholder 5">
            <a:extLst>
              <a:ext uri="{FF2B5EF4-FFF2-40B4-BE49-F238E27FC236}">
                <a16:creationId xmlns:a16="http://schemas.microsoft.com/office/drawing/2014/main" xmlns="" id="{EDD171D0-6365-4D6C-A650-622CD6319A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469FE69-4AEF-44F1-8135-ED57D9B56262}"/>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99394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C8AED46-3E3A-4A49-90A3-BB668A9D8F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954025C6-CD5D-4F7B-BE1D-93641EEA7A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8259527-CA98-4382-BE49-C5CBE63D7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4F943-A0BA-4697-95C7-A4ACC5D26705}" type="datetime1">
              <a:rPr lang="en-US" smtClean="0"/>
              <a:pPr/>
              <a:t>9/15/2020</a:t>
            </a:fld>
            <a:endParaRPr lang="en-US" dirty="0"/>
          </a:p>
        </p:txBody>
      </p:sp>
      <p:sp>
        <p:nvSpPr>
          <p:cNvPr id="5" name="Footer Placeholder 4">
            <a:extLst>
              <a:ext uri="{FF2B5EF4-FFF2-40B4-BE49-F238E27FC236}">
                <a16:creationId xmlns:a16="http://schemas.microsoft.com/office/drawing/2014/main" xmlns="" id="{AC2C0064-AF1A-4BF5-89E3-5B78178A7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3BD32D02-E0AE-447B-8B55-F827C30C34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290026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D062C0-FDA4-4147-A36A-FB72417AAA7D}"/>
              </a:ext>
            </a:extLst>
          </p:cNvPr>
          <p:cNvSpPr>
            <a:spLocks noGrp="1"/>
          </p:cNvSpPr>
          <p:nvPr>
            <p:ph type="ctrTitle"/>
          </p:nvPr>
        </p:nvSpPr>
        <p:spPr>
          <a:xfrm>
            <a:off x="516454" y="260214"/>
            <a:ext cx="11012557" cy="2387600"/>
          </a:xfrm>
        </p:spPr>
        <p:txBody>
          <a:bodyPr>
            <a:normAutofit/>
          </a:bodyPr>
          <a:lstStyle/>
          <a:p>
            <a:r>
              <a:rPr lang="en-IN" sz="4800" b="1" dirty="0" smtClean="0">
                <a:solidFill>
                  <a:srgbClr val="FF0000"/>
                </a:solidFill>
              </a:rPr>
              <a:t>Online Final Semester Examinations September 2020 </a:t>
            </a:r>
            <a:r>
              <a:rPr lang="en-IN" b="1" dirty="0" smtClean="0">
                <a:solidFill>
                  <a:srgbClr val="FF0000"/>
                </a:solidFill>
              </a:rPr>
              <a:t/>
            </a:r>
            <a:br>
              <a:rPr lang="en-IN" b="1" dirty="0" smtClean="0">
                <a:solidFill>
                  <a:srgbClr val="FF0000"/>
                </a:solidFill>
              </a:rPr>
            </a:br>
            <a:r>
              <a:rPr lang="en-IN" sz="3600" b="1" dirty="0" smtClean="0">
                <a:solidFill>
                  <a:srgbClr val="FF0000"/>
                </a:solidFill>
              </a:rPr>
              <a:t>BHARATHIAR UNIVERSITY, COIMBATORE – 641 046</a:t>
            </a:r>
            <a:endParaRPr lang="en-IN" b="1" dirty="0">
              <a:solidFill>
                <a:srgbClr val="FF0000"/>
              </a:solidFill>
            </a:endParaRPr>
          </a:p>
        </p:txBody>
      </p:sp>
      <p:sp>
        <p:nvSpPr>
          <p:cNvPr id="3" name="Subtitle 2">
            <a:extLst>
              <a:ext uri="{FF2B5EF4-FFF2-40B4-BE49-F238E27FC236}">
                <a16:creationId xmlns:a16="http://schemas.microsoft.com/office/drawing/2014/main" xmlns="" id="{78E6F1FB-6EDD-4EF7-A219-0C6339EF268B}"/>
              </a:ext>
            </a:extLst>
          </p:cNvPr>
          <p:cNvSpPr>
            <a:spLocks noGrp="1"/>
          </p:cNvSpPr>
          <p:nvPr>
            <p:ph type="subTitle" idx="1"/>
          </p:nvPr>
        </p:nvSpPr>
        <p:spPr>
          <a:xfrm>
            <a:off x="548640" y="3656183"/>
            <a:ext cx="11181806" cy="1655762"/>
          </a:xfrm>
        </p:spPr>
        <p:txBody>
          <a:bodyPr>
            <a:noAutofit/>
          </a:bodyPr>
          <a:lstStyle/>
          <a:p>
            <a:r>
              <a:rPr lang="en-US" sz="4800" b="1" dirty="0" smtClean="0">
                <a:solidFill>
                  <a:srgbClr val="002060"/>
                </a:solidFill>
              </a:rPr>
              <a:t>Instructions to the </a:t>
            </a:r>
            <a:r>
              <a:rPr lang="en-US" sz="4800" b="1" dirty="0" smtClean="0">
                <a:solidFill>
                  <a:srgbClr val="002060"/>
                </a:solidFill>
              </a:rPr>
              <a:t>Students for Attending Online Examinations</a:t>
            </a:r>
            <a:endParaRPr lang="en-IN" sz="4800" b="1" dirty="0">
              <a:solidFill>
                <a:srgbClr val="002060"/>
              </a:solidFill>
            </a:endParaRPr>
          </a:p>
        </p:txBody>
      </p:sp>
      <p:sp>
        <p:nvSpPr>
          <p:cNvPr id="4" name="Date Placeholder 3">
            <a:extLst>
              <a:ext uri="{FF2B5EF4-FFF2-40B4-BE49-F238E27FC236}">
                <a16:creationId xmlns:a16="http://schemas.microsoft.com/office/drawing/2014/main" xmlns="" id="{B9BCF6D4-4B37-4508-92DC-980076506C00}"/>
              </a:ext>
            </a:extLst>
          </p:cNvPr>
          <p:cNvSpPr>
            <a:spLocks noGrp="1"/>
          </p:cNvSpPr>
          <p:nvPr>
            <p:ph type="dt" sz="half" idx="10"/>
          </p:nvPr>
        </p:nvSpPr>
        <p:spPr/>
        <p:txBody>
          <a:bodyPr/>
          <a:lstStyle/>
          <a:p>
            <a:fld id="{314DB4AC-AE24-4923-91F3-14C8F468336C}"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C11D1DED-AD0D-4D88-A61A-A786D23CDA78}"/>
              </a:ext>
            </a:extLst>
          </p:cNvPr>
          <p:cNvSpPr>
            <a:spLocks noGrp="1"/>
          </p:cNvSpPr>
          <p:nvPr>
            <p:ph type="sldNum" sz="quarter" idx="12"/>
          </p:nvPr>
        </p:nvSpPr>
        <p:spPr/>
        <p:txBody>
          <a:bodyPr/>
          <a:lstStyle/>
          <a:p>
            <a:fld id="{69E57DC2-970A-4B3E-BB1C-7A09969E49DF}" type="slidenum">
              <a:rPr lang="en-US" smtClean="0"/>
              <a:pPr/>
              <a:t>1</a:t>
            </a:fld>
            <a:endParaRPr lang="en-US" dirty="0"/>
          </a:p>
        </p:txBody>
      </p:sp>
    </p:spTree>
    <p:extLst>
      <p:ext uri="{BB962C8B-B14F-4D97-AF65-F5344CB8AC3E}">
        <p14:creationId xmlns:p14="http://schemas.microsoft.com/office/powerpoint/2010/main" xmlns="" val="79557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0691191" cy="654982"/>
          </a:xfrm>
        </p:spPr>
        <p:txBody>
          <a:bodyPr>
            <a:noAutofit/>
          </a:bodyPr>
          <a:lstStyle/>
          <a:p>
            <a:pPr marL="914400" indent="-914400">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7: The list of papers to be displayed with subject code, subject name, start time, end time of examination and start option as shown in below screen shot. Click the Start button in Actions.</a:t>
            </a:r>
            <a:endParaRPr lang="en-IN" sz="2400" b="1" dirty="0">
              <a:solidFill>
                <a:srgbClr val="002060"/>
              </a:solidFill>
            </a:endParaRPr>
          </a:p>
        </p:txBody>
      </p:sp>
      <p:pic>
        <p:nvPicPr>
          <p:cNvPr id="2" name="Picture 1">
            <a:extLst>
              <a:ext uri="{FF2B5EF4-FFF2-40B4-BE49-F238E27FC236}">
                <a16:creationId xmlns:a16="http://schemas.microsoft.com/office/drawing/2014/main" xmlns="" id="{756F349B-C88F-49DB-8273-86BFAF2AEE82}"/>
              </a:ext>
            </a:extLst>
          </p:cNvPr>
          <p:cNvPicPr/>
          <p:nvPr/>
        </p:nvPicPr>
        <p:blipFill>
          <a:blip r:embed="rId2">
            <a:extLst>
              <a:ext uri="{28A0092B-C50C-407E-A947-70E740481C1C}">
                <a14:useLocalDpi xmlns:a14="http://schemas.microsoft.com/office/drawing/2010/main" xmlns="" val="0"/>
              </a:ext>
            </a:extLst>
          </a:blip>
          <a:stretch>
            <a:fillRect/>
          </a:stretch>
        </p:blipFill>
        <p:spPr>
          <a:xfrm>
            <a:off x="2232199" y="1913021"/>
            <a:ext cx="7409547" cy="3292776"/>
          </a:xfrm>
          <a:prstGeom prst="rect">
            <a:avLst/>
          </a:prstGeom>
          <a:ln w="25400">
            <a:solidFill>
              <a:srgbClr val="FF0000"/>
            </a:solidFill>
          </a:ln>
        </p:spPr>
      </p:pic>
      <p:sp>
        <p:nvSpPr>
          <p:cNvPr id="4" name="Date Placeholder 3">
            <a:extLst>
              <a:ext uri="{FF2B5EF4-FFF2-40B4-BE49-F238E27FC236}">
                <a16:creationId xmlns:a16="http://schemas.microsoft.com/office/drawing/2014/main" xmlns="" id="{2BBB480F-D259-4846-A7F1-AB6B75F09E08}"/>
              </a:ext>
            </a:extLst>
          </p:cNvPr>
          <p:cNvSpPr>
            <a:spLocks noGrp="1"/>
          </p:cNvSpPr>
          <p:nvPr>
            <p:ph type="dt" sz="half" idx="10"/>
          </p:nvPr>
        </p:nvSpPr>
        <p:spPr/>
        <p:txBody>
          <a:bodyPr/>
          <a:lstStyle/>
          <a:p>
            <a:fld id="{58CC40D9-B87A-448C-AD98-3084905DE943}"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459E1025-1B3F-45D8-9730-53A5D005DC41}"/>
              </a:ext>
            </a:extLst>
          </p:cNvPr>
          <p:cNvSpPr>
            <a:spLocks noGrp="1"/>
          </p:cNvSpPr>
          <p:nvPr>
            <p:ph type="sldNum" sz="quarter" idx="12"/>
          </p:nvPr>
        </p:nvSpPr>
        <p:spPr/>
        <p:txBody>
          <a:bodyPr/>
          <a:lstStyle/>
          <a:p>
            <a:fld id="{69E57DC2-970A-4B3E-BB1C-7A09969E49DF}" type="slidenum">
              <a:rPr lang="en-US" smtClean="0"/>
              <a:pPr/>
              <a:t>10</a:t>
            </a:fld>
            <a:endParaRPr lang="en-US" dirty="0"/>
          </a:p>
        </p:txBody>
      </p:sp>
    </p:spTree>
    <p:extLst>
      <p:ext uri="{BB962C8B-B14F-4D97-AF65-F5344CB8AC3E}">
        <p14:creationId xmlns:p14="http://schemas.microsoft.com/office/powerpoint/2010/main" xmlns="" val="3943179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1404106" cy="654982"/>
          </a:xfrm>
        </p:spPr>
        <p:txBody>
          <a:bodyPr>
            <a:noAutofit/>
          </a:bodyPr>
          <a:lstStyle/>
          <a:p>
            <a:pPr marL="914400" indent="-914400">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8: The question paper to be downloaded by clicking download question button.</a:t>
            </a:r>
            <a:endParaRPr lang="en-IN" sz="2400" b="1" dirty="0">
              <a:solidFill>
                <a:srgbClr val="002060"/>
              </a:solidFill>
            </a:endParaRPr>
          </a:p>
        </p:txBody>
      </p:sp>
      <p:pic>
        <p:nvPicPr>
          <p:cNvPr id="6" name="Picture 5">
            <a:extLst>
              <a:ext uri="{FF2B5EF4-FFF2-40B4-BE49-F238E27FC236}">
                <a16:creationId xmlns:a16="http://schemas.microsoft.com/office/drawing/2014/main" xmlns="" id="{7D4AAA01-1D30-4588-B779-421D10469AD3}"/>
              </a:ext>
            </a:extLst>
          </p:cNvPr>
          <p:cNvPicPr/>
          <p:nvPr/>
        </p:nvPicPr>
        <p:blipFill>
          <a:blip r:embed="rId2">
            <a:extLst>
              <a:ext uri="{28A0092B-C50C-407E-A947-70E740481C1C}">
                <a14:useLocalDpi xmlns:a14="http://schemas.microsoft.com/office/drawing/2010/main" xmlns="" val="0"/>
              </a:ext>
            </a:extLst>
          </a:blip>
          <a:stretch>
            <a:fillRect/>
          </a:stretch>
        </p:blipFill>
        <p:spPr>
          <a:xfrm>
            <a:off x="2598437" y="1749675"/>
            <a:ext cx="6297295" cy="2949575"/>
          </a:xfrm>
          <a:prstGeom prst="rect">
            <a:avLst/>
          </a:prstGeom>
          <a:ln w="25400">
            <a:solidFill>
              <a:srgbClr val="FF0000"/>
            </a:solidFill>
          </a:ln>
        </p:spPr>
      </p:pic>
      <p:sp>
        <p:nvSpPr>
          <p:cNvPr id="2" name="Date Placeholder 1">
            <a:extLst>
              <a:ext uri="{FF2B5EF4-FFF2-40B4-BE49-F238E27FC236}">
                <a16:creationId xmlns:a16="http://schemas.microsoft.com/office/drawing/2014/main" xmlns="" id="{AFBF083B-6C3A-4F89-ADD2-8A0E0D278A83}"/>
              </a:ext>
            </a:extLst>
          </p:cNvPr>
          <p:cNvSpPr>
            <a:spLocks noGrp="1"/>
          </p:cNvSpPr>
          <p:nvPr>
            <p:ph type="dt" sz="half" idx="10"/>
          </p:nvPr>
        </p:nvSpPr>
        <p:spPr/>
        <p:txBody>
          <a:bodyPr/>
          <a:lstStyle/>
          <a:p>
            <a:fld id="{0E5959C0-71B8-4DCC-9A4F-E7486192E8D3}" type="datetime1">
              <a:rPr lang="en-US" smtClean="0"/>
              <a:pPr/>
              <a:t>9/15/2020</a:t>
            </a:fld>
            <a:endParaRPr lang="en-US" dirty="0"/>
          </a:p>
        </p:txBody>
      </p:sp>
      <p:sp>
        <p:nvSpPr>
          <p:cNvPr id="4" name="Slide Number Placeholder 3">
            <a:extLst>
              <a:ext uri="{FF2B5EF4-FFF2-40B4-BE49-F238E27FC236}">
                <a16:creationId xmlns:a16="http://schemas.microsoft.com/office/drawing/2014/main" xmlns="" id="{8787CE13-FA8B-4611-8203-6A9880880014}"/>
              </a:ext>
            </a:extLst>
          </p:cNvPr>
          <p:cNvSpPr>
            <a:spLocks noGrp="1"/>
          </p:cNvSpPr>
          <p:nvPr>
            <p:ph type="sldNum" sz="quarter" idx="12"/>
          </p:nvPr>
        </p:nvSpPr>
        <p:spPr/>
        <p:txBody>
          <a:bodyPr/>
          <a:lstStyle/>
          <a:p>
            <a:fld id="{69E57DC2-970A-4B3E-BB1C-7A09969E49DF}" type="slidenum">
              <a:rPr lang="en-US" smtClean="0"/>
              <a:pPr/>
              <a:t>11</a:t>
            </a:fld>
            <a:endParaRPr lang="en-US" dirty="0"/>
          </a:p>
        </p:txBody>
      </p:sp>
    </p:spTree>
    <p:extLst>
      <p:ext uri="{BB962C8B-B14F-4D97-AF65-F5344CB8AC3E}">
        <p14:creationId xmlns:p14="http://schemas.microsoft.com/office/powerpoint/2010/main" xmlns="" val="1418633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1404106" cy="654982"/>
          </a:xfrm>
        </p:spPr>
        <p:txBody>
          <a:bodyPr>
            <a:noAutofit/>
          </a:bodyPr>
          <a:lstStyle/>
          <a:p>
            <a:pPr marL="914400" indent="-914400">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9: The question paper is displayed as shown below in a new tab.</a:t>
            </a:r>
            <a:endParaRPr lang="en-IN" sz="2400" b="1" dirty="0">
              <a:solidFill>
                <a:srgbClr val="002060"/>
              </a:solidFill>
            </a:endParaRPr>
          </a:p>
        </p:txBody>
      </p:sp>
      <p:pic>
        <p:nvPicPr>
          <p:cNvPr id="2" name="Picture 1">
            <a:extLst>
              <a:ext uri="{FF2B5EF4-FFF2-40B4-BE49-F238E27FC236}">
                <a16:creationId xmlns:a16="http://schemas.microsoft.com/office/drawing/2014/main" xmlns="" id="{8DF0B5FF-F8AD-40B7-AEAA-2C0D62A826AA}"/>
              </a:ext>
            </a:extLst>
          </p:cNvPr>
          <p:cNvPicPr/>
          <p:nvPr/>
        </p:nvPicPr>
        <p:blipFill>
          <a:blip r:embed="rId2">
            <a:extLst>
              <a:ext uri="{28A0092B-C50C-407E-A947-70E740481C1C}">
                <a14:useLocalDpi xmlns:a14="http://schemas.microsoft.com/office/drawing/2010/main" xmlns="" val="0"/>
              </a:ext>
            </a:extLst>
          </a:blip>
          <a:stretch>
            <a:fillRect/>
          </a:stretch>
        </p:blipFill>
        <p:spPr>
          <a:xfrm>
            <a:off x="2907665" y="1350010"/>
            <a:ext cx="6376670" cy="4157980"/>
          </a:xfrm>
          <a:prstGeom prst="rect">
            <a:avLst/>
          </a:prstGeom>
          <a:ln w="25400">
            <a:solidFill>
              <a:srgbClr val="FF0000"/>
            </a:solidFill>
          </a:ln>
        </p:spPr>
      </p:pic>
      <p:sp>
        <p:nvSpPr>
          <p:cNvPr id="4" name="Date Placeholder 3">
            <a:extLst>
              <a:ext uri="{FF2B5EF4-FFF2-40B4-BE49-F238E27FC236}">
                <a16:creationId xmlns:a16="http://schemas.microsoft.com/office/drawing/2014/main" xmlns="" id="{59159E7E-B0E7-45ED-8033-120D4377B64C}"/>
              </a:ext>
            </a:extLst>
          </p:cNvPr>
          <p:cNvSpPr>
            <a:spLocks noGrp="1"/>
          </p:cNvSpPr>
          <p:nvPr>
            <p:ph type="dt" sz="half" idx="10"/>
          </p:nvPr>
        </p:nvSpPr>
        <p:spPr/>
        <p:txBody>
          <a:bodyPr/>
          <a:lstStyle/>
          <a:p>
            <a:fld id="{79A069B1-F2A1-43E3-A7F2-0A47C4BF3ACD}"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805D2E89-418D-4910-8CD0-4266E7D32702}"/>
              </a:ext>
            </a:extLst>
          </p:cNvPr>
          <p:cNvSpPr>
            <a:spLocks noGrp="1"/>
          </p:cNvSpPr>
          <p:nvPr>
            <p:ph type="sldNum" sz="quarter" idx="12"/>
          </p:nvPr>
        </p:nvSpPr>
        <p:spPr/>
        <p:txBody>
          <a:bodyPr/>
          <a:lstStyle/>
          <a:p>
            <a:fld id="{69E57DC2-970A-4B3E-BB1C-7A09969E49DF}" type="slidenum">
              <a:rPr lang="en-US" smtClean="0"/>
              <a:pPr/>
              <a:t>12</a:t>
            </a:fld>
            <a:endParaRPr lang="en-US" dirty="0"/>
          </a:p>
        </p:txBody>
      </p:sp>
    </p:spTree>
    <p:extLst>
      <p:ext uri="{BB962C8B-B14F-4D97-AF65-F5344CB8AC3E}">
        <p14:creationId xmlns:p14="http://schemas.microsoft.com/office/powerpoint/2010/main" xmlns="" val="1169389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0700077" cy="654982"/>
          </a:xfrm>
        </p:spPr>
        <p:txBody>
          <a:bodyPr>
            <a:noAutofit/>
          </a:bodyPr>
          <a:lstStyle/>
          <a:p>
            <a:pPr marL="1149350" indent="-1149350" algn="just">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10: Attend the Examination – Write the examination in the A4 sheets, every page should be properly numbered without fail.</a:t>
            </a:r>
          </a:p>
          <a:p>
            <a:pPr marL="1149350" indent="-1149350" algn="just">
              <a:lnSpc>
                <a:spcPct val="100000"/>
              </a:lnSpc>
              <a:spcBef>
                <a:spcPts val="0"/>
              </a:spcBef>
              <a:buNone/>
            </a:pPr>
            <a:endPar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endParaRPr>
          </a:p>
          <a:p>
            <a:pPr marL="1149350" indent="-1149350" algn="just">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11: Capture all the pages of answer scripts in JPEG file format via mobile  camera.</a:t>
            </a:r>
          </a:p>
          <a:p>
            <a:pPr marL="1149350" indent="-1149350" algn="just">
              <a:lnSpc>
                <a:spcPct val="100000"/>
              </a:lnSpc>
              <a:spcBef>
                <a:spcPts val="0"/>
              </a:spcBef>
              <a:buNone/>
            </a:pPr>
            <a:endParaRPr lang="en-US" sz="2400" b="1" dirty="0">
              <a:solidFill>
                <a:srgbClr val="002060"/>
              </a:solidFill>
              <a:latin typeface="Calibri" panose="020F0502020204030204" pitchFamily="34" charset="0"/>
              <a:ea typeface="Calibri" panose="020F0502020204030204" pitchFamily="34" charset="0"/>
              <a:cs typeface="Latha" panose="020B0604020202020204" pitchFamily="34" charset="0"/>
            </a:endParaRPr>
          </a:p>
          <a:p>
            <a:pPr marL="1149350" indent="-1149350" algn="just">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12: All the captured pages to be uploaded in the portal by clicking the Upload Answer button as shown in the below screen shot.</a:t>
            </a:r>
          </a:p>
        </p:txBody>
      </p:sp>
      <p:pic>
        <p:nvPicPr>
          <p:cNvPr id="6" name="Picture 5">
            <a:extLst>
              <a:ext uri="{FF2B5EF4-FFF2-40B4-BE49-F238E27FC236}">
                <a16:creationId xmlns:a16="http://schemas.microsoft.com/office/drawing/2014/main" xmlns="" id="{8537C405-8771-4C71-BCB8-384FF5E040E6}"/>
              </a:ext>
            </a:extLst>
          </p:cNvPr>
          <p:cNvPicPr/>
          <p:nvPr/>
        </p:nvPicPr>
        <p:blipFill>
          <a:blip r:embed="rId2">
            <a:extLst>
              <a:ext uri="{28A0092B-C50C-407E-A947-70E740481C1C}">
                <a14:useLocalDpi xmlns:a14="http://schemas.microsoft.com/office/drawing/2010/main" xmlns="" val="0"/>
              </a:ext>
            </a:extLst>
          </a:blip>
          <a:stretch>
            <a:fillRect/>
          </a:stretch>
        </p:blipFill>
        <p:spPr>
          <a:xfrm>
            <a:off x="2446476" y="3918231"/>
            <a:ext cx="6989879" cy="2275090"/>
          </a:xfrm>
          <a:prstGeom prst="rect">
            <a:avLst/>
          </a:prstGeom>
          <a:ln w="22225">
            <a:solidFill>
              <a:srgbClr val="FF0000"/>
            </a:solidFill>
          </a:ln>
        </p:spPr>
      </p:pic>
      <p:sp>
        <p:nvSpPr>
          <p:cNvPr id="2" name="Date Placeholder 1">
            <a:extLst>
              <a:ext uri="{FF2B5EF4-FFF2-40B4-BE49-F238E27FC236}">
                <a16:creationId xmlns:a16="http://schemas.microsoft.com/office/drawing/2014/main" xmlns="" id="{5FAF715B-7F95-47BC-91D7-7BAE7CBB53FD}"/>
              </a:ext>
            </a:extLst>
          </p:cNvPr>
          <p:cNvSpPr>
            <a:spLocks noGrp="1"/>
          </p:cNvSpPr>
          <p:nvPr>
            <p:ph type="dt" sz="half" idx="10"/>
          </p:nvPr>
        </p:nvSpPr>
        <p:spPr/>
        <p:txBody>
          <a:bodyPr/>
          <a:lstStyle/>
          <a:p>
            <a:fld id="{B4D73282-53E0-4E78-A85B-458C28E9E684}" type="datetime1">
              <a:rPr lang="en-US" smtClean="0"/>
              <a:pPr/>
              <a:t>9/15/2020</a:t>
            </a:fld>
            <a:endParaRPr lang="en-US" dirty="0"/>
          </a:p>
        </p:txBody>
      </p:sp>
      <p:sp>
        <p:nvSpPr>
          <p:cNvPr id="4" name="Slide Number Placeholder 3">
            <a:extLst>
              <a:ext uri="{FF2B5EF4-FFF2-40B4-BE49-F238E27FC236}">
                <a16:creationId xmlns:a16="http://schemas.microsoft.com/office/drawing/2014/main" xmlns="" id="{BDCEB13B-81E0-495A-9B44-10D596BDFC60}"/>
              </a:ext>
            </a:extLst>
          </p:cNvPr>
          <p:cNvSpPr>
            <a:spLocks noGrp="1"/>
          </p:cNvSpPr>
          <p:nvPr>
            <p:ph type="sldNum" sz="quarter" idx="12"/>
          </p:nvPr>
        </p:nvSpPr>
        <p:spPr/>
        <p:txBody>
          <a:bodyPr/>
          <a:lstStyle/>
          <a:p>
            <a:fld id="{69E57DC2-970A-4B3E-BB1C-7A09969E49DF}" type="slidenum">
              <a:rPr lang="en-US" smtClean="0"/>
              <a:pPr/>
              <a:t>13</a:t>
            </a:fld>
            <a:endParaRPr lang="en-US" dirty="0"/>
          </a:p>
        </p:txBody>
      </p:sp>
    </p:spTree>
    <p:extLst>
      <p:ext uri="{BB962C8B-B14F-4D97-AF65-F5344CB8AC3E}">
        <p14:creationId xmlns:p14="http://schemas.microsoft.com/office/powerpoint/2010/main" xmlns="" val="163398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BB9D42D2-FF87-473E-90E5-07D353B6AB49}"/>
              </a:ext>
            </a:extLst>
          </p:cNvPr>
          <p:cNvPicPr/>
          <p:nvPr/>
        </p:nvPicPr>
        <p:blipFill>
          <a:blip r:embed="rId2">
            <a:extLst>
              <a:ext uri="{28A0092B-C50C-407E-A947-70E740481C1C}">
                <a14:useLocalDpi xmlns:a14="http://schemas.microsoft.com/office/drawing/2010/main" xmlns="" val="0"/>
              </a:ext>
            </a:extLst>
          </a:blip>
          <a:stretch>
            <a:fillRect/>
          </a:stretch>
        </p:blipFill>
        <p:spPr>
          <a:xfrm>
            <a:off x="1343891" y="568036"/>
            <a:ext cx="9795164" cy="5735782"/>
          </a:xfrm>
          <a:prstGeom prst="rect">
            <a:avLst/>
          </a:prstGeom>
          <a:ln w="19050">
            <a:solidFill>
              <a:srgbClr val="FF0000"/>
            </a:solidFill>
          </a:ln>
        </p:spPr>
      </p:pic>
      <p:sp>
        <p:nvSpPr>
          <p:cNvPr id="2" name="Date Placeholder 1">
            <a:extLst>
              <a:ext uri="{FF2B5EF4-FFF2-40B4-BE49-F238E27FC236}">
                <a16:creationId xmlns:a16="http://schemas.microsoft.com/office/drawing/2014/main" xmlns="" id="{8EB8E1C8-E4E8-4C06-BF2A-AFD51B3453A9}"/>
              </a:ext>
            </a:extLst>
          </p:cNvPr>
          <p:cNvSpPr>
            <a:spLocks noGrp="1"/>
          </p:cNvSpPr>
          <p:nvPr>
            <p:ph type="dt" sz="half" idx="10"/>
          </p:nvPr>
        </p:nvSpPr>
        <p:spPr/>
        <p:txBody>
          <a:bodyPr/>
          <a:lstStyle/>
          <a:p>
            <a:fld id="{D5B2079C-BE2D-44E4-9111-00C8086897E0}" type="datetime1">
              <a:rPr lang="en-US" smtClean="0"/>
              <a:pPr/>
              <a:t>9/15/2020</a:t>
            </a:fld>
            <a:endParaRPr lang="en-US" dirty="0"/>
          </a:p>
        </p:txBody>
      </p:sp>
      <p:sp>
        <p:nvSpPr>
          <p:cNvPr id="3" name="Slide Number Placeholder 2">
            <a:extLst>
              <a:ext uri="{FF2B5EF4-FFF2-40B4-BE49-F238E27FC236}">
                <a16:creationId xmlns:a16="http://schemas.microsoft.com/office/drawing/2014/main" xmlns="" id="{1599D515-2DAA-45FE-84F7-70392EB33F62}"/>
              </a:ext>
            </a:extLst>
          </p:cNvPr>
          <p:cNvSpPr>
            <a:spLocks noGrp="1"/>
          </p:cNvSpPr>
          <p:nvPr>
            <p:ph type="sldNum" sz="quarter" idx="12"/>
          </p:nvPr>
        </p:nvSpPr>
        <p:spPr/>
        <p:txBody>
          <a:bodyPr/>
          <a:lstStyle/>
          <a:p>
            <a:fld id="{69E57DC2-970A-4B3E-BB1C-7A09969E49DF}" type="slidenum">
              <a:rPr lang="en-US" smtClean="0"/>
              <a:pPr/>
              <a:t>14</a:t>
            </a:fld>
            <a:endParaRPr lang="en-US" dirty="0"/>
          </a:p>
        </p:txBody>
      </p:sp>
    </p:spTree>
    <p:extLst>
      <p:ext uri="{BB962C8B-B14F-4D97-AF65-F5344CB8AC3E}">
        <p14:creationId xmlns:p14="http://schemas.microsoft.com/office/powerpoint/2010/main" xmlns="" val="1770427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5DB46A5-8DA6-4AC9-BC7D-2F631C5E0A5C}"/>
              </a:ext>
            </a:extLst>
          </p:cNvPr>
          <p:cNvSpPr>
            <a:spLocks noGrp="1"/>
          </p:cNvSpPr>
          <p:nvPr>
            <p:ph idx="1"/>
          </p:nvPr>
        </p:nvSpPr>
        <p:spPr>
          <a:xfrm>
            <a:off x="671946" y="370898"/>
            <a:ext cx="10515600" cy="1291648"/>
          </a:xfrm>
        </p:spPr>
        <p:txBody>
          <a:bodyPr>
            <a:normAutofit/>
          </a:bodyPr>
          <a:lstStyle/>
          <a:p>
            <a:pPr marL="1260475" indent="-1260475" algn="just">
              <a:buNone/>
            </a:pPr>
            <a:r>
              <a:rPr lang="en-US" sz="2400" b="1" dirty="0">
                <a:solidFill>
                  <a:srgbClr val="002060"/>
                </a:solidFill>
              </a:rPr>
              <a:t>Step 13: The Delete button may be used to delete the wrong images uploaded if any. For example, the below screen shot shows only 3 jpeg files after deleting pg3.jpeg image. </a:t>
            </a:r>
            <a:endParaRPr lang="en-IN" sz="2400" b="1" dirty="0">
              <a:solidFill>
                <a:srgbClr val="002060"/>
              </a:solidFill>
            </a:endParaRPr>
          </a:p>
        </p:txBody>
      </p:sp>
      <p:pic>
        <p:nvPicPr>
          <p:cNvPr id="6" name="Picture 5">
            <a:extLst>
              <a:ext uri="{FF2B5EF4-FFF2-40B4-BE49-F238E27FC236}">
                <a16:creationId xmlns:a16="http://schemas.microsoft.com/office/drawing/2014/main" xmlns="" id="{D4F90E1A-6C36-4B98-87C1-731181E5D9B5}"/>
              </a:ext>
            </a:extLst>
          </p:cNvPr>
          <p:cNvPicPr/>
          <p:nvPr/>
        </p:nvPicPr>
        <p:blipFill>
          <a:blip r:embed="rId2">
            <a:extLst>
              <a:ext uri="{28A0092B-C50C-407E-A947-70E740481C1C}">
                <a14:useLocalDpi xmlns:a14="http://schemas.microsoft.com/office/drawing/2010/main" xmlns="" val="0"/>
              </a:ext>
            </a:extLst>
          </a:blip>
          <a:stretch>
            <a:fillRect/>
          </a:stretch>
        </p:blipFill>
        <p:spPr>
          <a:xfrm>
            <a:off x="2447727" y="1662546"/>
            <a:ext cx="6964038" cy="2958386"/>
          </a:xfrm>
          <a:prstGeom prst="rect">
            <a:avLst/>
          </a:prstGeom>
          <a:ln w="25400">
            <a:solidFill>
              <a:srgbClr val="FF0000"/>
            </a:solidFill>
          </a:ln>
        </p:spPr>
      </p:pic>
      <p:sp>
        <p:nvSpPr>
          <p:cNvPr id="2" name="Date Placeholder 1">
            <a:extLst>
              <a:ext uri="{FF2B5EF4-FFF2-40B4-BE49-F238E27FC236}">
                <a16:creationId xmlns:a16="http://schemas.microsoft.com/office/drawing/2014/main" xmlns="" id="{24173EAC-05FA-42AD-8D60-4022D7437B1A}"/>
              </a:ext>
            </a:extLst>
          </p:cNvPr>
          <p:cNvSpPr>
            <a:spLocks noGrp="1"/>
          </p:cNvSpPr>
          <p:nvPr>
            <p:ph type="dt" sz="half" idx="10"/>
          </p:nvPr>
        </p:nvSpPr>
        <p:spPr/>
        <p:txBody>
          <a:bodyPr/>
          <a:lstStyle/>
          <a:p>
            <a:fld id="{2D42EF46-72C1-4AF2-802C-CEDA68231996}" type="datetime1">
              <a:rPr lang="en-US" smtClean="0"/>
              <a:pPr/>
              <a:t>9/15/2020</a:t>
            </a:fld>
            <a:endParaRPr lang="en-US" dirty="0"/>
          </a:p>
        </p:txBody>
      </p:sp>
      <p:sp>
        <p:nvSpPr>
          <p:cNvPr id="4" name="Slide Number Placeholder 3">
            <a:extLst>
              <a:ext uri="{FF2B5EF4-FFF2-40B4-BE49-F238E27FC236}">
                <a16:creationId xmlns:a16="http://schemas.microsoft.com/office/drawing/2014/main" xmlns="" id="{9B79D72C-7D3D-496D-9D42-B58954229B3A}"/>
              </a:ext>
            </a:extLst>
          </p:cNvPr>
          <p:cNvSpPr>
            <a:spLocks noGrp="1"/>
          </p:cNvSpPr>
          <p:nvPr>
            <p:ph type="sldNum" sz="quarter" idx="12"/>
          </p:nvPr>
        </p:nvSpPr>
        <p:spPr/>
        <p:txBody>
          <a:bodyPr/>
          <a:lstStyle/>
          <a:p>
            <a:fld id="{69E57DC2-970A-4B3E-BB1C-7A09969E49DF}" type="slidenum">
              <a:rPr lang="en-US" smtClean="0"/>
              <a:pPr/>
              <a:t>15</a:t>
            </a:fld>
            <a:endParaRPr lang="en-US" dirty="0"/>
          </a:p>
        </p:txBody>
      </p:sp>
    </p:spTree>
    <p:extLst>
      <p:ext uri="{BB962C8B-B14F-4D97-AF65-F5344CB8AC3E}">
        <p14:creationId xmlns:p14="http://schemas.microsoft.com/office/powerpoint/2010/main" xmlns="" val="138796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5DB46A5-8DA6-4AC9-BC7D-2F631C5E0A5C}"/>
              </a:ext>
            </a:extLst>
          </p:cNvPr>
          <p:cNvSpPr>
            <a:spLocks noGrp="1"/>
          </p:cNvSpPr>
          <p:nvPr>
            <p:ph idx="1"/>
          </p:nvPr>
        </p:nvSpPr>
        <p:spPr>
          <a:xfrm>
            <a:off x="671946" y="370898"/>
            <a:ext cx="10515600" cy="1291648"/>
          </a:xfrm>
        </p:spPr>
        <p:txBody>
          <a:bodyPr>
            <a:normAutofit/>
          </a:bodyPr>
          <a:lstStyle/>
          <a:p>
            <a:pPr marL="1260475" indent="-1260475" algn="just">
              <a:buNone/>
            </a:pPr>
            <a:r>
              <a:rPr lang="en-US" sz="2400" b="1" dirty="0">
                <a:solidFill>
                  <a:srgbClr val="002060"/>
                </a:solidFill>
              </a:rPr>
              <a:t>Step 13: The Delete button may be used to delete the wrong images uploaded if any. For example, the below screen shot shows only 3 jpeg files after deleting pg3.jpeg image. </a:t>
            </a:r>
            <a:endParaRPr lang="en-IN" sz="2400" b="1" dirty="0">
              <a:solidFill>
                <a:srgbClr val="002060"/>
              </a:solidFill>
            </a:endParaRPr>
          </a:p>
        </p:txBody>
      </p:sp>
      <p:sp>
        <p:nvSpPr>
          <p:cNvPr id="2" name="Date Placeholder 1">
            <a:extLst>
              <a:ext uri="{FF2B5EF4-FFF2-40B4-BE49-F238E27FC236}">
                <a16:creationId xmlns:a16="http://schemas.microsoft.com/office/drawing/2014/main" xmlns="" id="{24173EAC-05FA-42AD-8D60-4022D7437B1A}"/>
              </a:ext>
            </a:extLst>
          </p:cNvPr>
          <p:cNvSpPr>
            <a:spLocks noGrp="1"/>
          </p:cNvSpPr>
          <p:nvPr>
            <p:ph type="dt" sz="half" idx="10"/>
          </p:nvPr>
        </p:nvSpPr>
        <p:spPr/>
        <p:txBody>
          <a:bodyPr/>
          <a:lstStyle/>
          <a:p>
            <a:fld id="{2D42EF46-72C1-4AF2-802C-CEDA68231996}" type="datetime1">
              <a:rPr lang="en-US" smtClean="0"/>
              <a:pPr/>
              <a:t>9/15/2020</a:t>
            </a:fld>
            <a:endParaRPr lang="en-US" dirty="0"/>
          </a:p>
        </p:txBody>
      </p:sp>
      <p:sp>
        <p:nvSpPr>
          <p:cNvPr id="4" name="Slide Number Placeholder 3">
            <a:extLst>
              <a:ext uri="{FF2B5EF4-FFF2-40B4-BE49-F238E27FC236}">
                <a16:creationId xmlns:a16="http://schemas.microsoft.com/office/drawing/2014/main" xmlns="" id="{9B79D72C-7D3D-496D-9D42-B58954229B3A}"/>
              </a:ext>
            </a:extLst>
          </p:cNvPr>
          <p:cNvSpPr>
            <a:spLocks noGrp="1"/>
          </p:cNvSpPr>
          <p:nvPr>
            <p:ph type="sldNum" sz="quarter" idx="12"/>
          </p:nvPr>
        </p:nvSpPr>
        <p:spPr/>
        <p:txBody>
          <a:bodyPr/>
          <a:lstStyle/>
          <a:p>
            <a:fld id="{69E57DC2-970A-4B3E-BB1C-7A09969E49DF}" type="slidenum">
              <a:rPr lang="en-US" smtClean="0"/>
              <a:pPr/>
              <a:t>16</a:t>
            </a:fld>
            <a:endParaRPr lang="en-US" dirty="0"/>
          </a:p>
        </p:txBody>
      </p:sp>
      <p:pic>
        <p:nvPicPr>
          <p:cNvPr id="5" name="Picture 4"/>
          <p:cNvPicPr>
            <a:picLocks noChangeAspect="1"/>
          </p:cNvPicPr>
          <p:nvPr/>
        </p:nvPicPr>
        <p:blipFill>
          <a:blip r:embed="rId2"/>
          <a:stretch>
            <a:fillRect/>
          </a:stretch>
        </p:blipFill>
        <p:spPr>
          <a:xfrm>
            <a:off x="2902591" y="1596992"/>
            <a:ext cx="6482486" cy="3243455"/>
          </a:xfrm>
          <a:prstGeom prst="rect">
            <a:avLst/>
          </a:prstGeom>
          <a:ln w="25400">
            <a:solidFill>
              <a:srgbClr val="FF0000"/>
            </a:solidFill>
          </a:ln>
        </p:spPr>
      </p:pic>
    </p:spTree>
    <p:extLst>
      <p:ext uri="{BB962C8B-B14F-4D97-AF65-F5344CB8AC3E}">
        <p14:creationId xmlns:p14="http://schemas.microsoft.com/office/powerpoint/2010/main" xmlns="" val="1167501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5DB46A5-8DA6-4AC9-BC7D-2F631C5E0A5C}"/>
              </a:ext>
            </a:extLst>
          </p:cNvPr>
          <p:cNvSpPr>
            <a:spLocks noGrp="1"/>
          </p:cNvSpPr>
          <p:nvPr>
            <p:ph idx="1"/>
          </p:nvPr>
        </p:nvSpPr>
        <p:spPr>
          <a:xfrm>
            <a:off x="658092" y="996516"/>
            <a:ext cx="10515600" cy="848302"/>
          </a:xfrm>
        </p:spPr>
        <p:txBody>
          <a:bodyPr>
            <a:normAutofit/>
          </a:bodyPr>
          <a:lstStyle/>
          <a:p>
            <a:pPr marL="1260475" indent="-1260475" algn="just">
              <a:buNone/>
            </a:pPr>
            <a:r>
              <a:rPr lang="en-US" sz="2400" b="1" dirty="0">
                <a:solidFill>
                  <a:srgbClr val="002060"/>
                </a:solidFill>
              </a:rPr>
              <a:t>Step 14: After uploading all the pages, logout the online examinations portal by clicking logout.</a:t>
            </a:r>
            <a:endParaRPr lang="en-IN" sz="2400" b="1" dirty="0">
              <a:solidFill>
                <a:srgbClr val="002060"/>
              </a:solidFill>
            </a:endParaRPr>
          </a:p>
        </p:txBody>
      </p:sp>
      <p:pic>
        <p:nvPicPr>
          <p:cNvPr id="2" name="Picture 1">
            <a:extLst>
              <a:ext uri="{FF2B5EF4-FFF2-40B4-BE49-F238E27FC236}">
                <a16:creationId xmlns:a16="http://schemas.microsoft.com/office/drawing/2014/main" xmlns="" id="{3CFCD775-9C43-4322-B913-C049C190BF01}"/>
              </a:ext>
            </a:extLst>
          </p:cNvPr>
          <p:cNvPicPr/>
          <p:nvPr/>
        </p:nvPicPr>
        <p:blipFill>
          <a:blip r:embed="rId2">
            <a:extLst>
              <a:ext uri="{28A0092B-C50C-407E-A947-70E740481C1C}">
                <a14:useLocalDpi xmlns:a14="http://schemas.microsoft.com/office/drawing/2010/main" xmlns="" val="0"/>
              </a:ext>
            </a:extLst>
          </a:blip>
          <a:stretch>
            <a:fillRect/>
          </a:stretch>
        </p:blipFill>
        <p:spPr>
          <a:xfrm>
            <a:off x="1953491" y="2043747"/>
            <a:ext cx="8118764" cy="4287780"/>
          </a:xfrm>
          <a:prstGeom prst="rect">
            <a:avLst/>
          </a:prstGeom>
          <a:ln w="25400">
            <a:solidFill>
              <a:srgbClr val="FF0000"/>
            </a:solidFill>
          </a:ln>
        </p:spPr>
      </p:pic>
      <p:sp>
        <p:nvSpPr>
          <p:cNvPr id="4" name="Date Placeholder 3">
            <a:extLst>
              <a:ext uri="{FF2B5EF4-FFF2-40B4-BE49-F238E27FC236}">
                <a16:creationId xmlns:a16="http://schemas.microsoft.com/office/drawing/2014/main" xmlns="" id="{5A348C60-C608-4392-BE1A-ADD4E508CB6C}"/>
              </a:ext>
            </a:extLst>
          </p:cNvPr>
          <p:cNvSpPr>
            <a:spLocks noGrp="1"/>
          </p:cNvSpPr>
          <p:nvPr>
            <p:ph type="dt" sz="half" idx="10"/>
          </p:nvPr>
        </p:nvSpPr>
        <p:spPr/>
        <p:txBody>
          <a:bodyPr/>
          <a:lstStyle/>
          <a:p>
            <a:fld id="{C8D37799-4DD4-484E-B445-D33F45AA6168}"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A2697160-88EF-4FF5-8E5B-1FBF15CDD219}"/>
              </a:ext>
            </a:extLst>
          </p:cNvPr>
          <p:cNvSpPr>
            <a:spLocks noGrp="1"/>
          </p:cNvSpPr>
          <p:nvPr>
            <p:ph type="sldNum" sz="quarter" idx="12"/>
          </p:nvPr>
        </p:nvSpPr>
        <p:spPr/>
        <p:txBody>
          <a:bodyPr/>
          <a:lstStyle/>
          <a:p>
            <a:fld id="{69E57DC2-970A-4B3E-BB1C-7A09969E49DF}" type="slidenum">
              <a:rPr lang="en-US" smtClean="0"/>
              <a:pPr/>
              <a:t>17</a:t>
            </a:fld>
            <a:endParaRPr lang="en-US" dirty="0"/>
          </a:p>
        </p:txBody>
      </p:sp>
    </p:spTree>
    <p:extLst>
      <p:ext uri="{BB962C8B-B14F-4D97-AF65-F5344CB8AC3E}">
        <p14:creationId xmlns:p14="http://schemas.microsoft.com/office/powerpoint/2010/main" xmlns="" val="3956111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A7F6A-0FE5-42D1-A949-D20C258D1E0D}"/>
              </a:ext>
            </a:extLst>
          </p:cNvPr>
          <p:cNvSpPr>
            <a:spLocks noGrp="1"/>
          </p:cNvSpPr>
          <p:nvPr>
            <p:ph type="title"/>
          </p:nvPr>
        </p:nvSpPr>
        <p:spPr>
          <a:xfrm>
            <a:off x="1004455" y="2766218"/>
            <a:ext cx="10515600" cy="1325563"/>
          </a:xfrm>
        </p:spPr>
        <p:txBody>
          <a:bodyPr/>
          <a:lstStyle/>
          <a:p>
            <a:pPr algn="ctr"/>
            <a:r>
              <a:rPr lang="en-IN" b="1" dirty="0">
                <a:solidFill>
                  <a:srgbClr val="FF0000"/>
                </a:solidFill>
              </a:rPr>
              <a:t>Thank you all</a:t>
            </a:r>
          </a:p>
        </p:txBody>
      </p:sp>
      <p:sp>
        <p:nvSpPr>
          <p:cNvPr id="3" name="Date Placeholder 2">
            <a:extLst>
              <a:ext uri="{FF2B5EF4-FFF2-40B4-BE49-F238E27FC236}">
                <a16:creationId xmlns:a16="http://schemas.microsoft.com/office/drawing/2014/main" xmlns="" id="{2DBDB52F-B65D-4EB9-90AB-16A5D8117578}"/>
              </a:ext>
            </a:extLst>
          </p:cNvPr>
          <p:cNvSpPr>
            <a:spLocks noGrp="1"/>
          </p:cNvSpPr>
          <p:nvPr>
            <p:ph type="dt" sz="half" idx="10"/>
          </p:nvPr>
        </p:nvSpPr>
        <p:spPr/>
        <p:txBody>
          <a:bodyPr/>
          <a:lstStyle/>
          <a:p>
            <a:fld id="{BD72B53C-8C62-470A-9056-FB41116C2031}" type="datetime1">
              <a:rPr lang="en-US" smtClean="0"/>
              <a:pPr/>
              <a:t>9/15/2020</a:t>
            </a:fld>
            <a:endParaRPr lang="en-US" dirty="0"/>
          </a:p>
        </p:txBody>
      </p:sp>
      <p:sp>
        <p:nvSpPr>
          <p:cNvPr id="4" name="Slide Number Placeholder 3">
            <a:extLst>
              <a:ext uri="{FF2B5EF4-FFF2-40B4-BE49-F238E27FC236}">
                <a16:creationId xmlns:a16="http://schemas.microsoft.com/office/drawing/2014/main" xmlns="" id="{B2E5A57F-A638-48A1-A58C-B322F82A3223}"/>
              </a:ext>
            </a:extLst>
          </p:cNvPr>
          <p:cNvSpPr>
            <a:spLocks noGrp="1"/>
          </p:cNvSpPr>
          <p:nvPr>
            <p:ph type="sldNum" sz="quarter" idx="12"/>
          </p:nvPr>
        </p:nvSpPr>
        <p:spPr/>
        <p:txBody>
          <a:bodyPr/>
          <a:lstStyle/>
          <a:p>
            <a:fld id="{69E57DC2-970A-4B3E-BB1C-7A09969E49DF}" type="slidenum">
              <a:rPr lang="en-US" smtClean="0"/>
              <a:pPr/>
              <a:t>18</a:t>
            </a:fld>
            <a:endParaRPr lang="en-US" dirty="0"/>
          </a:p>
        </p:txBody>
      </p:sp>
    </p:spTree>
    <p:extLst>
      <p:ext uri="{BB962C8B-B14F-4D97-AF65-F5344CB8AC3E}">
        <p14:creationId xmlns:p14="http://schemas.microsoft.com/office/powerpoint/2010/main" xmlns="" val="1039344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785083-303E-4579-8124-F291AF109702}"/>
              </a:ext>
            </a:extLst>
          </p:cNvPr>
          <p:cNvSpPr>
            <a:spLocks noGrp="1"/>
          </p:cNvSpPr>
          <p:nvPr>
            <p:ph type="title"/>
          </p:nvPr>
        </p:nvSpPr>
        <p:spPr>
          <a:xfrm>
            <a:off x="692427" y="219351"/>
            <a:ext cx="10515600" cy="1325563"/>
          </a:xfrm>
        </p:spPr>
        <p:txBody>
          <a:bodyPr/>
          <a:lstStyle/>
          <a:p>
            <a:r>
              <a:rPr lang="en-IN" b="1" dirty="0">
                <a:solidFill>
                  <a:srgbClr val="FF0000"/>
                </a:solidFill>
              </a:rPr>
              <a:t>DOs</a:t>
            </a:r>
          </a:p>
        </p:txBody>
      </p:sp>
      <p:sp>
        <p:nvSpPr>
          <p:cNvPr id="3" name="Content Placeholder 2">
            <a:extLst>
              <a:ext uri="{FF2B5EF4-FFF2-40B4-BE49-F238E27FC236}">
                <a16:creationId xmlns:a16="http://schemas.microsoft.com/office/drawing/2014/main" xmlns="" id="{6E0FABF9-AC0C-4587-9001-EB5CFC9ADC40}"/>
              </a:ext>
            </a:extLst>
          </p:cNvPr>
          <p:cNvSpPr>
            <a:spLocks noGrp="1"/>
          </p:cNvSpPr>
          <p:nvPr>
            <p:ph idx="1"/>
          </p:nvPr>
        </p:nvSpPr>
        <p:spPr>
          <a:xfrm>
            <a:off x="838200" y="1544913"/>
            <a:ext cx="10515600" cy="5213695"/>
          </a:xfrm>
          <a:ln w="25400">
            <a:solidFill>
              <a:srgbClr val="FF0000"/>
            </a:solidFill>
          </a:ln>
        </p:spPr>
        <p:txBody>
          <a:bodyPr>
            <a:noAutofit/>
          </a:bodyPr>
          <a:lstStyle/>
          <a:p>
            <a:pPr marL="342900" marR="0" lvl="0" indent="-342900" algn="just">
              <a:lnSpc>
                <a:spcPct val="150000"/>
              </a:lnSpc>
              <a:spcBef>
                <a:spcPts val="0"/>
              </a:spcBef>
              <a:spcAft>
                <a:spcPts val="800"/>
              </a:spcAft>
              <a:buFont typeface="Wingdings" panose="05000000000000000000" pitchFamily="2" charset="2"/>
              <a:buChar char=""/>
            </a:pPr>
            <a:r>
              <a:rPr lang="en-US" sz="2200" b="1" dirty="0">
                <a:solidFill>
                  <a:srgbClr val="002060"/>
                </a:solidFill>
                <a:effectLst/>
                <a:ea typeface="Calibri" panose="020F0502020204030204" pitchFamily="34" charset="0"/>
                <a:cs typeface="Latha" panose="020B0604020202020204" pitchFamily="34" charset="0"/>
              </a:rPr>
              <a:t>Make sure that the student should have good internet connectivity and power.</a:t>
            </a:r>
            <a:endParaRPr lang="en-IN" sz="2200" b="1" dirty="0">
              <a:solidFill>
                <a:srgbClr val="002060"/>
              </a:solidFill>
              <a:effectLst/>
              <a:ea typeface="Calibri" panose="020F0502020204030204" pitchFamily="34" charset="0"/>
              <a:cs typeface="Latha" panose="020B0604020202020204" pitchFamily="34" charset="0"/>
            </a:endParaRPr>
          </a:p>
          <a:p>
            <a:pPr marL="342900" marR="0" lvl="0" indent="-342900" algn="just">
              <a:lnSpc>
                <a:spcPct val="150000"/>
              </a:lnSpc>
              <a:spcBef>
                <a:spcPts val="0"/>
              </a:spcBef>
              <a:spcAft>
                <a:spcPts val="800"/>
              </a:spcAft>
              <a:buFont typeface="Wingdings" panose="05000000000000000000" pitchFamily="2" charset="2"/>
              <a:buChar char=""/>
            </a:pPr>
            <a:r>
              <a:rPr lang="en-US" sz="2200" b="1" dirty="0">
                <a:solidFill>
                  <a:srgbClr val="002060"/>
                </a:solidFill>
                <a:effectLst/>
                <a:ea typeface="Calibri" panose="020F0502020204030204" pitchFamily="34" charset="0"/>
                <a:cs typeface="Latha" panose="020B0604020202020204" pitchFamily="34" charset="0"/>
              </a:rPr>
              <a:t>Keep your browser (Google chrome, Mozilla Firefox, Microsoft Edge…) with latest version.</a:t>
            </a:r>
            <a:endParaRPr lang="en-IN" sz="2200" b="1" dirty="0">
              <a:solidFill>
                <a:srgbClr val="002060"/>
              </a:solidFill>
              <a:effectLst/>
              <a:ea typeface="Calibri" panose="020F0502020204030204" pitchFamily="34" charset="0"/>
              <a:cs typeface="Latha" panose="020B0604020202020204" pitchFamily="34" charset="0"/>
            </a:endParaRPr>
          </a:p>
          <a:p>
            <a:pPr marL="342900" marR="0" lvl="0" indent="-342900" algn="just">
              <a:lnSpc>
                <a:spcPct val="150000"/>
              </a:lnSpc>
              <a:spcBef>
                <a:spcPts val="0"/>
              </a:spcBef>
              <a:spcAft>
                <a:spcPts val="800"/>
              </a:spcAft>
              <a:buFont typeface="Wingdings" panose="05000000000000000000" pitchFamily="2" charset="2"/>
              <a:buChar char=""/>
            </a:pPr>
            <a:r>
              <a:rPr lang="en-US" sz="2200" b="1" dirty="0">
                <a:solidFill>
                  <a:srgbClr val="002060"/>
                </a:solidFill>
                <a:effectLst/>
                <a:ea typeface="Calibri" panose="020F0502020204030204" pitchFamily="34" charset="0"/>
                <a:cs typeface="Latha" panose="020B0604020202020204" pitchFamily="34" charset="0"/>
              </a:rPr>
              <a:t>Keep your device (PC, Laptop, Smart mobile) with device time zone as (UTC + 05:30) Chennai, </a:t>
            </a:r>
            <a:r>
              <a:rPr lang="en-US" sz="2200" b="1" dirty="0" err="1">
                <a:solidFill>
                  <a:srgbClr val="002060"/>
                </a:solidFill>
                <a:effectLst/>
                <a:ea typeface="Calibri" panose="020F0502020204030204" pitchFamily="34" charset="0"/>
                <a:cs typeface="Latha" panose="020B0604020202020204" pitchFamily="34" charset="0"/>
              </a:rPr>
              <a:t>Kolkatta</a:t>
            </a:r>
            <a:r>
              <a:rPr lang="en-US" sz="2200" b="1" dirty="0">
                <a:solidFill>
                  <a:srgbClr val="002060"/>
                </a:solidFill>
                <a:effectLst/>
                <a:ea typeface="Calibri" panose="020F0502020204030204" pitchFamily="34" charset="0"/>
                <a:cs typeface="Latha" panose="020B0604020202020204" pitchFamily="34" charset="0"/>
              </a:rPr>
              <a:t>, Mumbai, </a:t>
            </a:r>
            <a:r>
              <a:rPr lang="en-US" sz="2200" b="1" dirty="0" err="1">
                <a:solidFill>
                  <a:srgbClr val="002060"/>
                </a:solidFill>
                <a:effectLst/>
                <a:ea typeface="Calibri" panose="020F0502020204030204" pitchFamily="34" charset="0"/>
                <a:cs typeface="Latha" panose="020B0604020202020204" pitchFamily="34" charset="0"/>
              </a:rPr>
              <a:t>Newdelhi</a:t>
            </a:r>
            <a:r>
              <a:rPr lang="en-US" sz="2200" b="1" dirty="0">
                <a:solidFill>
                  <a:srgbClr val="002060"/>
                </a:solidFill>
                <a:effectLst/>
                <a:ea typeface="Calibri" panose="020F0502020204030204" pitchFamily="34" charset="0"/>
                <a:cs typeface="Latha" panose="020B0604020202020204" pitchFamily="34" charset="0"/>
              </a:rPr>
              <a:t>.</a:t>
            </a:r>
            <a:endParaRPr lang="en-IN" sz="2200" b="1" dirty="0">
              <a:solidFill>
                <a:srgbClr val="002060"/>
              </a:solidFill>
              <a:effectLst/>
              <a:ea typeface="Calibri" panose="020F0502020204030204" pitchFamily="34" charset="0"/>
              <a:cs typeface="Latha" panose="020B0604020202020204" pitchFamily="34" charset="0"/>
            </a:endParaRPr>
          </a:p>
          <a:p>
            <a:pPr marL="342900" marR="0" lvl="0" indent="-342900" algn="just">
              <a:lnSpc>
                <a:spcPct val="150000"/>
              </a:lnSpc>
              <a:spcBef>
                <a:spcPts val="0"/>
              </a:spcBef>
              <a:spcAft>
                <a:spcPts val="800"/>
              </a:spcAft>
              <a:buFont typeface="Wingdings" panose="05000000000000000000" pitchFamily="2" charset="2"/>
              <a:buChar char=""/>
            </a:pPr>
            <a:r>
              <a:rPr lang="en-US" sz="2200" b="1" dirty="0">
                <a:solidFill>
                  <a:srgbClr val="002060"/>
                </a:solidFill>
                <a:effectLst/>
                <a:ea typeface="Calibri" panose="020F0502020204030204" pitchFamily="34" charset="0"/>
                <a:cs typeface="Latha" panose="020B0604020202020204" pitchFamily="34" charset="0"/>
              </a:rPr>
              <a:t>Timings to be followed:</a:t>
            </a:r>
            <a:endParaRPr lang="en-IN" sz="2200" b="1" dirty="0">
              <a:solidFill>
                <a:srgbClr val="002060"/>
              </a:solidFill>
              <a:effectLst/>
              <a:ea typeface="Calibri" panose="020F0502020204030204" pitchFamily="34" charset="0"/>
              <a:cs typeface="Latha" panose="020B0604020202020204" pitchFamily="34" charset="0"/>
            </a:endParaRPr>
          </a:p>
          <a:p>
            <a:pPr marR="0" lvl="1" algn="just">
              <a:lnSpc>
                <a:spcPct val="100000"/>
              </a:lnSpc>
              <a:spcBef>
                <a:spcPts val="0"/>
              </a:spcBef>
              <a:spcAft>
                <a:spcPts val="800"/>
              </a:spcAft>
            </a:pPr>
            <a:r>
              <a:rPr lang="en-US" sz="1800" b="1" dirty="0">
                <a:solidFill>
                  <a:srgbClr val="002060"/>
                </a:solidFill>
                <a:effectLst/>
                <a:ea typeface="Calibri" panose="020F0502020204030204" pitchFamily="34" charset="0"/>
                <a:cs typeface="Latha" panose="020B0604020202020204" pitchFamily="34" charset="0"/>
              </a:rPr>
              <a:t>Login to the portal			: @ 09.30am</a:t>
            </a:r>
            <a:endParaRPr lang="en-IN" sz="1800" b="1" dirty="0">
              <a:solidFill>
                <a:srgbClr val="002060"/>
              </a:solidFill>
              <a:effectLst/>
              <a:ea typeface="Calibri" panose="020F0502020204030204" pitchFamily="34" charset="0"/>
              <a:cs typeface="Latha" panose="020B0604020202020204" pitchFamily="34" charset="0"/>
            </a:endParaRPr>
          </a:p>
          <a:p>
            <a:pPr marR="0" lvl="1" algn="just">
              <a:lnSpc>
                <a:spcPct val="100000"/>
              </a:lnSpc>
              <a:spcBef>
                <a:spcPts val="0"/>
              </a:spcBef>
              <a:spcAft>
                <a:spcPts val="800"/>
              </a:spcAft>
            </a:pPr>
            <a:r>
              <a:rPr lang="en-US" sz="1800" b="1" dirty="0">
                <a:solidFill>
                  <a:srgbClr val="002060"/>
                </a:solidFill>
                <a:effectLst/>
                <a:ea typeface="Calibri" panose="020F0502020204030204" pitchFamily="34" charset="0"/>
                <a:cs typeface="Latha" panose="020B0604020202020204" pitchFamily="34" charset="0"/>
              </a:rPr>
              <a:t>Question paper to be download	: @ 09.45am</a:t>
            </a:r>
            <a:endParaRPr lang="en-IN" sz="1800" b="1" dirty="0">
              <a:solidFill>
                <a:srgbClr val="002060"/>
              </a:solidFill>
              <a:effectLst/>
              <a:ea typeface="Calibri" panose="020F0502020204030204" pitchFamily="34" charset="0"/>
              <a:cs typeface="Latha" panose="020B0604020202020204" pitchFamily="34" charset="0"/>
            </a:endParaRPr>
          </a:p>
          <a:p>
            <a:pPr marR="0" lvl="1" algn="just">
              <a:lnSpc>
                <a:spcPct val="100000"/>
              </a:lnSpc>
              <a:spcBef>
                <a:spcPts val="0"/>
              </a:spcBef>
              <a:spcAft>
                <a:spcPts val="800"/>
              </a:spcAft>
            </a:pPr>
            <a:r>
              <a:rPr lang="en-US" sz="1800" b="1" dirty="0">
                <a:solidFill>
                  <a:srgbClr val="002060"/>
                </a:solidFill>
                <a:effectLst/>
                <a:ea typeface="Calibri" panose="020F0502020204030204" pitchFamily="34" charset="0"/>
                <a:cs typeface="Latha" panose="020B0604020202020204" pitchFamily="34" charset="0"/>
              </a:rPr>
              <a:t>Answer scripts to be uploaded		: @ 01:30pm</a:t>
            </a:r>
            <a:endParaRPr lang="en-IN" sz="1800" b="1" dirty="0">
              <a:solidFill>
                <a:srgbClr val="002060"/>
              </a:solidFill>
              <a:effectLst/>
              <a:ea typeface="Calibri" panose="020F0502020204030204" pitchFamily="34" charset="0"/>
              <a:cs typeface="Latha" panose="020B0604020202020204" pitchFamily="34" charset="0"/>
            </a:endParaRPr>
          </a:p>
          <a:p>
            <a:pPr algn="just"/>
            <a:endParaRPr lang="en-IN" sz="2200" b="1" dirty="0">
              <a:solidFill>
                <a:srgbClr val="002060"/>
              </a:solidFill>
            </a:endParaRPr>
          </a:p>
        </p:txBody>
      </p:sp>
      <p:sp>
        <p:nvSpPr>
          <p:cNvPr id="4" name="Date Placeholder 3">
            <a:extLst>
              <a:ext uri="{FF2B5EF4-FFF2-40B4-BE49-F238E27FC236}">
                <a16:creationId xmlns:a16="http://schemas.microsoft.com/office/drawing/2014/main" xmlns="" id="{16D8802D-09ED-4938-A2D4-58CF7CE9F0EB}"/>
              </a:ext>
            </a:extLst>
          </p:cNvPr>
          <p:cNvSpPr>
            <a:spLocks noGrp="1"/>
          </p:cNvSpPr>
          <p:nvPr>
            <p:ph type="dt" sz="half" idx="10"/>
          </p:nvPr>
        </p:nvSpPr>
        <p:spPr/>
        <p:txBody>
          <a:bodyPr/>
          <a:lstStyle/>
          <a:p>
            <a:fld id="{522ACE4B-0FC8-43CD-B8AA-09851A7545F2}"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5331FFEA-5D97-41C9-82AA-CCC394071E31}"/>
              </a:ext>
            </a:extLst>
          </p:cNvPr>
          <p:cNvSpPr>
            <a:spLocks noGrp="1"/>
          </p:cNvSpPr>
          <p:nvPr>
            <p:ph type="sldNum" sz="quarter" idx="12"/>
          </p:nvPr>
        </p:nvSpPr>
        <p:spPr/>
        <p:txBody>
          <a:bodyPr/>
          <a:lstStyle/>
          <a:p>
            <a:fld id="{69E57DC2-970A-4B3E-BB1C-7A09969E49DF}" type="slidenum">
              <a:rPr lang="en-US" smtClean="0"/>
              <a:pPr/>
              <a:t>2</a:t>
            </a:fld>
            <a:endParaRPr lang="en-US" dirty="0"/>
          </a:p>
        </p:txBody>
      </p:sp>
    </p:spTree>
    <p:extLst>
      <p:ext uri="{BB962C8B-B14F-4D97-AF65-F5344CB8AC3E}">
        <p14:creationId xmlns:p14="http://schemas.microsoft.com/office/powerpoint/2010/main" xmlns="" val="2400129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785083-303E-4579-8124-F291AF109702}"/>
              </a:ext>
            </a:extLst>
          </p:cNvPr>
          <p:cNvSpPr>
            <a:spLocks noGrp="1"/>
          </p:cNvSpPr>
          <p:nvPr>
            <p:ph type="title"/>
          </p:nvPr>
        </p:nvSpPr>
        <p:spPr>
          <a:xfrm>
            <a:off x="692427" y="219351"/>
            <a:ext cx="10515600" cy="1325563"/>
          </a:xfrm>
        </p:spPr>
        <p:txBody>
          <a:bodyPr/>
          <a:lstStyle/>
          <a:p>
            <a:r>
              <a:rPr lang="en-IN" b="1" dirty="0">
                <a:solidFill>
                  <a:srgbClr val="FF0000"/>
                </a:solidFill>
              </a:rPr>
              <a:t>DOs</a:t>
            </a:r>
          </a:p>
        </p:txBody>
      </p:sp>
      <p:sp>
        <p:nvSpPr>
          <p:cNvPr id="3" name="Content Placeholder 2">
            <a:extLst>
              <a:ext uri="{FF2B5EF4-FFF2-40B4-BE49-F238E27FC236}">
                <a16:creationId xmlns:a16="http://schemas.microsoft.com/office/drawing/2014/main" xmlns="" id="{6E0FABF9-AC0C-4587-9001-EB5CFC9ADC40}"/>
              </a:ext>
            </a:extLst>
          </p:cNvPr>
          <p:cNvSpPr>
            <a:spLocks noGrp="1"/>
          </p:cNvSpPr>
          <p:nvPr>
            <p:ph idx="1"/>
          </p:nvPr>
        </p:nvSpPr>
        <p:spPr>
          <a:xfrm>
            <a:off x="838200" y="1544913"/>
            <a:ext cx="10515600" cy="5213695"/>
          </a:xfrm>
          <a:ln w="25400">
            <a:solidFill>
              <a:srgbClr val="FF0000"/>
            </a:solidFill>
          </a:ln>
        </p:spPr>
        <p:txBody>
          <a:bodyPr>
            <a:noAutofit/>
          </a:bodyPr>
          <a:lstStyle/>
          <a:p>
            <a:pPr marL="342900" marR="0" lvl="0" indent="-342900" algn="just">
              <a:lnSpc>
                <a:spcPct val="150000"/>
              </a:lnSpc>
              <a:spcBef>
                <a:spcPts val="0"/>
              </a:spcBef>
              <a:spcAft>
                <a:spcPts val="800"/>
              </a:spcAft>
              <a:buFont typeface="Wingdings" panose="05000000000000000000" pitchFamily="2" charset="2"/>
              <a:buChar char=""/>
            </a:pPr>
            <a:r>
              <a:rPr lang="en-US" sz="2400" b="1" dirty="0">
                <a:solidFill>
                  <a:srgbClr val="002060"/>
                </a:solidFill>
                <a:effectLst/>
                <a:ea typeface="Calibri" panose="020F0502020204030204" pitchFamily="34" charset="0"/>
                <a:cs typeface="Latha" panose="020B0604020202020204" pitchFamily="34" charset="0"/>
              </a:rPr>
              <a:t>Use only A4 sheets to write your examination. </a:t>
            </a:r>
            <a:endParaRPr lang="en-IN" sz="2400" b="1" dirty="0">
              <a:solidFill>
                <a:srgbClr val="002060"/>
              </a:solidFill>
              <a:effectLst/>
              <a:ea typeface="Calibri" panose="020F0502020204030204" pitchFamily="34" charset="0"/>
              <a:cs typeface="Latha" panose="020B0604020202020204" pitchFamily="34" charset="0"/>
            </a:endParaRPr>
          </a:p>
          <a:p>
            <a:pPr marL="342900" marR="0" lvl="0" indent="-342900" algn="just">
              <a:lnSpc>
                <a:spcPct val="150000"/>
              </a:lnSpc>
              <a:spcBef>
                <a:spcPts val="0"/>
              </a:spcBef>
              <a:spcAft>
                <a:spcPts val="800"/>
              </a:spcAft>
              <a:buFont typeface="Wingdings" panose="05000000000000000000" pitchFamily="2" charset="2"/>
              <a:buChar char=""/>
            </a:pPr>
            <a:r>
              <a:rPr lang="en-US" sz="2400" b="1" dirty="0">
                <a:solidFill>
                  <a:srgbClr val="002060"/>
                </a:solidFill>
                <a:effectLst/>
                <a:latin typeface="Times New Roman" panose="02020603050405020304" pitchFamily="18" charset="0"/>
                <a:ea typeface="Calibri" panose="020F0502020204030204" pitchFamily="34" charset="0"/>
                <a:cs typeface="Latha" panose="020B0604020202020204" pitchFamily="34" charset="0"/>
              </a:rPr>
              <a:t>The Online Examination portal will be closed automatically at 01.40pm.</a:t>
            </a:r>
            <a:endParaRPr lang="en-IN"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endParaRPr>
          </a:p>
          <a:p>
            <a:pPr marL="342900" marR="0" lvl="0" indent="-342900" algn="just">
              <a:lnSpc>
                <a:spcPct val="150000"/>
              </a:lnSpc>
              <a:spcBef>
                <a:spcPts val="0"/>
              </a:spcBef>
              <a:spcAft>
                <a:spcPts val="800"/>
              </a:spcAft>
              <a:buFont typeface="Wingdings" panose="05000000000000000000" pitchFamily="2" charset="2"/>
              <a:buChar char=""/>
            </a:pPr>
            <a:r>
              <a:rPr lang="en-US" sz="2400" b="1" dirty="0">
                <a:solidFill>
                  <a:srgbClr val="002060"/>
                </a:solidFill>
                <a:effectLst/>
                <a:latin typeface="Times New Roman" panose="02020603050405020304" pitchFamily="18" charset="0"/>
                <a:ea typeface="Calibri" panose="020F0502020204030204" pitchFamily="34" charset="0"/>
                <a:cs typeface="Latha" panose="020B0604020202020204" pitchFamily="34" charset="0"/>
              </a:rPr>
              <a:t>If there is any issues during login, downloading the question paper, uploading the answer scripts, you are requested to contact your college Principal office/Head of the department for further process immediately.</a:t>
            </a:r>
          </a:p>
          <a:p>
            <a:pPr marL="342900" marR="0" lvl="0" indent="-342900" algn="just">
              <a:lnSpc>
                <a:spcPct val="150000"/>
              </a:lnSpc>
              <a:spcBef>
                <a:spcPts val="0"/>
              </a:spcBef>
              <a:spcAft>
                <a:spcPts val="800"/>
              </a:spcAft>
              <a:buFont typeface="Wingdings" panose="05000000000000000000" pitchFamily="2" charset="2"/>
              <a:buChar char=""/>
            </a:pPr>
            <a:r>
              <a:rPr lang="en-US" sz="2400" b="1" dirty="0">
                <a:solidFill>
                  <a:srgbClr val="002060"/>
                </a:solidFill>
                <a:effectLst/>
                <a:latin typeface="Times New Roman" panose="02020603050405020304" pitchFamily="18" charset="0"/>
                <a:ea typeface="Calibri" panose="020F0502020204030204" pitchFamily="34" charset="0"/>
              </a:rPr>
              <a:t>The login name and password created during mock test should be used during the online semester examinations.</a:t>
            </a:r>
            <a:endParaRPr lang="en-IN" sz="2400" b="1" dirty="0">
              <a:solidFill>
                <a:srgbClr val="002060"/>
              </a:solidFill>
            </a:endParaRPr>
          </a:p>
        </p:txBody>
      </p:sp>
      <p:sp>
        <p:nvSpPr>
          <p:cNvPr id="4" name="Date Placeholder 3">
            <a:extLst>
              <a:ext uri="{FF2B5EF4-FFF2-40B4-BE49-F238E27FC236}">
                <a16:creationId xmlns:a16="http://schemas.microsoft.com/office/drawing/2014/main" xmlns="" id="{B1D586E2-DB31-4BC7-9235-3B4BEA71C260}"/>
              </a:ext>
            </a:extLst>
          </p:cNvPr>
          <p:cNvSpPr>
            <a:spLocks noGrp="1"/>
          </p:cNvSpPr>
          <p:nvPr>
            <p:ph type="dt" sz="half" idx="10"/>
          </p:nvPr>
        </p:nvSpPr>
        <p:spPr/>
        <p:txBody>
          <a:bodyPr/>
          <a:lstStyle/>
          <a:p>
            <a:fld id="{024CBBF5-74BF-4BD6-BEB0-91AD0157FC3C}"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42C3E4A0-DF78-4669-AB8A-8A3CEC864899}"/>
              </a:ext>
            </a:extLst>
          </p:cNvPr>
          <p:cNvSpPr>
            <a:spLocks noGrp="1"/>
          </p:cNvSpPr>
          <p:nvPr>
            <p:ph type="sldNum" sz="quarter" idx="12"/>
          </p:nvPr>
        </p:nvSpPr>
        <p:spPr/>
        <p:txBody>
          <a:bodyPr/>
          <a:lstStyle/>
          <a:p>
            <a:fld id="{69E57DC2-970A-4B3E-BB1C-7A09969E49DF}" type="slidenum">
              <a:rPr lang="en-US" smtClean="0"/>
              <a:pPr/>
              <a:t>3</a:t>
            </a:fld>
            <a:endParaRPr lang="en-US" dirty="0"/>
          </a:p>
        </p:txBody>
      </p:sp>
    </p:spTree>
    <p:extLst>
      <p:ext uri="{BB962C8B-B14F-4D97-AF65-F5344CB8AC3E}">
        <p14:creationId xmlns:p14="http://schemas.microsoft.com/office/powerpoint/2010/main" xmlns="" val="1059954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268E6-C0D1-4A5C-86F2-0495C086C907}"/>
              </a:ext>
            </a:extLst>
          </p:cNvPr>
          <p:cNvSpPr>
            <a:spLocks noGrp="1"/>
          </p:cNvSpPr>
          <p:nvPr>
            <p:ph type="title"/>
          </p:nvPr>
        </p:nvSpPr>
        <p:spPr>
          <a:xfrm>
            <a:off x="838200" y="32061"/>
            <a:ext cx="10515600" cy="1325563"/>
          </a:xfrm>
        </p:spPr>
        <p:txBody>
          <a:bodyPr>
            <a:normAutofit/>
          </a:bodyPr>
          <a:lstStyle/>
          <a:p>
            <a:pPr algn="ctr"/>
            <a:r>
              <a:rPr lang="en-IN" sz="4000" b="1" dirty="0">
                <a:solidFill>
                  <a:srgbClr val="FF0000"/>
                </a:solidFill>
              </a:rPr>
              <a:t>STUDENT PAGE - PROCESS FLOW </a:t>
            </a:r>
          </a:p>
        </p:txBody>
      </p:sp>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750404" y="1459809"/>
            <a:ext cx="10691191" cy="654982"/>
          </a:xfrm>
        </p:spPr>
        <p:txBody>
          <a:bodyPr>
            <a:normAutofit/>
          </a:bodyPr>
          <a:lstStyle/>
          <a:p>
            <a:pPr marL="0" indent="0">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1: New User Registration: Click Sign up button </a:t>
            </a:r>
            <a:endParaRPr lang="en-IN"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endParaRPr>
          </a:p>
          <a:p>
            <a:endParaRPr lang="en-IN" sz="2400" b="1" dirty="0">
              <a:solidFill>
                <a:srgbClr val="002060"/>
              </a:solidFill>
            </a:endParaRPr>
          </a:p>
        </p:txBody>
      </p:sp>
      <p:pic>
        <p:nvPicPr>
          <p:cNvPr id="6" name="Picture 5">
            <a:extLst>
              <a:ext uri="{FF2B5EF4-FFF2-40B4-BE49-F238E27FC236}">
                <a16:creationId xmlns:a16="http://schemas.microsoft.com/office/drawing/2014/main" xmlns="" id="{6ACEAFF1-C546-48D8-A8EC-95D30C78726D}"/>
              </a:ext>
            </a:extLst>
          </p:cNvPr>
          <p:cNvPicPr/>
          <p:nvPr/>
        </p:nvPicPr>
        <p:blipFill>
          <a:blip r:embed="rId2">
            <a:extLst>
              <a:ext uri="{28A0092B-C50C-407E-A947-70E740481C1C}">
                <a14:useLocalDpi xmlns:a14="http://schemas.microsoft.com/office/drawing/2010/main" xmlns="" val="0"/>
              </a:ext>
            </a:extLst>
          </a:blip>
          <a:stretch>
            <a:fillRect/>
          </a:stretch>
        </p:blipFill>
        <p:spPr>
          <a:xfrm>
            <a:off x="2837793" y="2216975"/>
            <a:ext cx="6319459" cy="4348815"/>
          </a:xfrm>
          <a:prstGeom prst="rect">
            <a:avLst/>
          </a:prstGeom>
          <a:ln w="25400">
            <a:solidFill>
              <a:srgbClr val="FF0000"/>
            </a:solidFill>
          </a:ln>
        </p:spPr>
      </p:pic>
      <p:cxnSp>
        <p:nvCxnSpPr>
          <p:cNvPr id="7" name="Straight Arrow Connector 6">
            <a:extLst>
              <a:ext uri="{FF2B5EF4-FFF2-40B4-BE49-F238E27FC236}">
                <a16:creationId xmlns:a16="http://schemas.microsoft.com/office/drawing/2014/main" xmlns="" id="{C6E1B798-9AEC-4777-996A-CFD982D9828E}"/>
              </a:ext>
            </a:extLst>
          </p:cNvPr>
          <p:cNvCxnSpPr/>
          <p:nvPr/>
        </p:nvCxnSpPr>
        <p:spPr>
          <a:xfrm flipV="1">
            <a:off x="3502550" y="6017150"/>
            <a:ext cx="548640" cy="548640"/>
          </a:xfrm>
          <a:prstGeom prst="straightConnector1">
            <a:avLst/>
          </a:prstGeom>
          <a:ln w="34925" cmpd="sng">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F052CC49-D670-4A02-83FC-72F7F77FF58B}"/>
              </a:ext>
            </a:extLst>
          </p:cNvPr>
          <p:cNvSpPr>
            <a:spLocks noGrp="1"/>
          </p:cNvSpPr>
          <p:nvPr>
            <p:ph type="dt" sz="half" idx="10"/>
          </p:nvPr>
        </p:nvSpPr>
        <p:spPr/>
        <p:txBody>
          <a:bodyPr/>
          <a:lstStyle/>
          <a:p>
            <a:fld id="{1088E48E-8EFC-4854-AD38-E77E6EB34C8B}"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A0B1847A-C536-4D8E-8EF0-2BC7014BA427}"/>
              </a:ext>
            </a:extLst>
          </p:cNvPr>
          <p:cNvSpPr>
            <a:spLocks noGrp="1"/>
          </p:cNvSpPr>
          <p:nvPr>
            <p:ph type="sldNum" sz="quarter" idx="12"/>
          </p:nvPr>
        </p:nvSpPr>
        <p:spPr/>
        <p:txBody>
          <a:bodyPr/>
          <a:lstStyle/>
          <a:p>
            <a:fld id="{69E57DC2-970A-4B3E-BB1C-7A09969E49DF}" type="slidenum">
              <a:rPr lang="en-US" smtClean="0"/>
              <a:pPr/>
              <a:t>4</a:t>
            </a:fld>
            <a:endParaRPr lang="en-US" dirty="0"/>
          </a:p>
        </p:txBody>
      </p:sp>
    </p:spTree>
    <p:extLst>
      <p:ext uri="{BB962C8B-B14F-4D97-AF65-F5344CB8AC3E}">
        <p14:creationId xmlns:p14="http://schemas.microsoft.com/office/powerpoint/2010/main" xmlns="" val="265937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0691191" cy="654982"/>
          </a:xfrm>
        </p:spPr>
        <p:txBody>
          <a:bodyPr>
            <a:normAutofit/>
          </a:bodyPr>
          <a:lstStyle/>
          <a:p>
            <a:pPr marL="0" indent="0">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2: New User Registration Page as below. </a:t>
            </a:r>
            <a:endParaRPr lang="en-IN" sz="2400" b="1" dirty="0">
              <a:solidFill>
                <a:srgbClr val="002060"/>
              </a:solidFill>
            </a:endParaRPr>
          </a:p>
        </p:txBody>
      </p:sp>
      <p:pic>
        <p:nvPicPr>
          <p:cNvPr id="11" name="Picture 10">
            <a:extLst>
              <a:ext uri="{FF2B5EF4-FFF2-40B4-BE49-F238E27FC236}">
                <a16:creationId xmlns:a16="http://schemas.microsoft.com/office/drawing/2014/main" xmlns="" id="{EA552547-2A33-45C5-A648-659B9CC95700}"/>
              </a:ext>
            </a:extLst>
          </p:cNvPr>
          <p:cNvPicPr/>
          <p:nvPr/>
        </p:nvPicPr>
        <p:blipFill>
          <a:blip r:embed="rId2">
            <a:extLst>
              <a:ext uri="{28A0092B-C50C-407E-A947-70E740481C1C}">
                <a14:useLocalDpi xmlns:a14="http://schemas.microsoft.com/office/drawing/2010/main" xmlns="" val="0"/>
              </a:ext>
            </a:extLst>
          </a:blip>
          <a:stretch>
            <a:fillRect/>
          </a:stretch>
        </p:blipFill>
        <p:spPr>
          <a:xfrm>
            <a:off x="2311400" y="1319661"/>
            <a:ext cx="6756400" cy="5076694"/>
          </a:xfrm>
          <a:prstGeom prst="rect">
            <a:avLst/>
          </a:prstGeom>
          <a:ln w="25400">
            <a:solidFill>
              <a:srgbClr val="FF0000"/>
            </a:solidFill>
          </a:ln>
        </p:spPr>
      </p:pic>
      <p:sp>
        <p:nvSpPr>
          <p:cNvPr id="2" name="Date Placeholder 1">
            <a:extLst>
              <a:ext uri="{FF2B5EF4-FFF2-40B4-BE49-F238E27FC236}">
                <a16:creationId xmlns:a16="http://schemas.microsoft.com/office/drawing/2014/main" xmlns="" id="{9743357E-D0AE-4164-9105-8C9A4D00007A}"/>
              </a:ext>
            </a:extLst>
          </p:cNvPr>
          <p:cNvSpPr>
            <a:spLocks noGrp="1"/>
          </p:cNvSpPr>
          <p:nvPr>
            <p:ph type="dt" sz="half" idx="10"/>
          </p:nvPr>
        </p:nvSpPr>
        <p:spPr/>
        <p:txBody>
          <a:bodyPr/>
          <a:lstStyle/>
          <a:p>
            <a:fld id="{7ACBE5E1-F440-448C-ABE1-AD8448D0D4F0}" type="datetime1">
              <a:rPr lang="en-US" smtClean="0"/>
              <a:pPr/>
              <a:t>9/15/2020</a:t>
            </a:fld>
            <a:endParaRPr lang="en-US" dirty="0"/>
          </a:p>
        </p:txBody>
      </p:sp>
      <p:sp>
        <p:nvSpPr>
          <p:cNvPr id="4" name="Slide Number Placeholder 3">
            <a:extLst>
              <a:ext uri="{FF2B5EF4-FFF2-40B4-BE49-F238E27FC236}">
                <a16:creationId xmlns:a16="http://schemas.microsoft.com/office/drawing/2014/main" xmlns="" id="{E2E07E35-3013-440E-8A5E-7F550AC6FA21}"/>
              </a:ext>
            </a:extLst>
          </p:cNvPr>
          <p:cNvSpPr>
            <a:spLocks noGrp="1"/>
          </p:cNvSpPr>
          <p:nvPr>
            <p:ph type="sldNum" sz="quarter" idx="12"/>
          </p:nvPr>
        </p:nvSpPr>
        <p:spPr/>
        <p:txBody>
          <a:bodyPr/>
          <a:lstStyle/>
          <a:p>
            <a:fld id="{69E57DC2-970A-4B3E-BB1C-7A09969E49DF}" type="slidenum">
              <a:rPr lang="en-US" smtClean="0"/>
              <a:pPr/>
              <a:t>5</a:t>
            </a:fld>
            <a:endParaRPr lang="en-US" dirty="0"/>
          </a:p>
        </p:txBody>
      </p:sp>
    </p:spTree>
    <p:extLst>
      <p:ext uri="{BB962C8B-B14F-4D97-AF65-F5344CB8AC3E}">
        <p14:creationId xmlns:p14="http://schemas.microsoft.com/office/powerpoint/2010/main" xmlns="" val="132276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2.png"/>
          <p:cNvPicPr>
            <a:picLocks noChangeAspect="1"/>
          </p:cNvPicPr>
          <p:nvPr/>
        </p:nvPicPr>
        <p:blipFill>
          <a:blip r:embed="rId2"/>
          <a:stretch>
            <a:fillRect/>
          </a:stretch>
        </p:blipFill>
        <p:spPr>
          <a:xfrm>
            <a:off x="1972492" y="1567544"/>
            <a:ext cx="7498079" cy="4660190"/>
          </a:xfrm>
          <a:prstGeom prst="rect">
            <a:avLst/>
          </a:prstGeom>
          <a:ln w="25400">
            <a:solidFill>
              <a:srgbClr val="FF0000"/>
            </a:solidFill>
          </a:ln>
        </p:spPr>
      </p:pic>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0691191" cy="654982"/>
          </a:xfrm>
        </p:spPr>
        <p:txBody>
          <a:bodyPr>
            <a:noAutofit/>
          </a:bodyPr>
          <a:lstStyle/>
          <a:p>
            <a:pPr marL="914400" indent="-914400">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3: Enter the Register Number and Click verify button to check whether the     candidate has registered for the examination.   </a:t>
            </a:r>
            <a:endParaRPr lang="en-IN" sz="2400" b="1" dirty="0">
              <a:solidFill>
                <a:srgbClr val="002060"/>
              </a:solidFill>
            </a:endParaRPr>
          </a:p>
        </p:txBody>
      </p:sp>
      <p:cxnSp>
        <p:nvCxnSpPr>
          <p:cNvPr id="8" name="Straight Arrow Connector 7">
            <a:extLst>
              <a:ext uri="{FF2B5EF4-FFF2-40B4-BE49-F238E27FC236}">
                <a16:creationId xmlns:a16="http://schemas.microsoft.com/office/drawing/2014/main" xmlns="" id="{B7653591-C028-41C4-BE20-F6FED5B05E5B}"/>
              </a:ext>
            </a:extLst>
          </p:cNvPr>
          <p:cNvCxnSpPr/>
          <p:nvPr/>
        </p:nvCxnSpPr>
        <p:spPr>
          <a:xfrm flipV="1">
            <a:off x="6932023" y="3285309"/>
            <a:ext cx="548640" cy="548640"/>
          </a:xfrm>
          <a:prstGeom prst="straightConnector1">
            <a:avLst/>
          </a:prstGeom>
          <a:ln w="34925" cmpd="sng">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1BBAED08-EB98-4F76-BBB5-67C8CF0DC809}"/>
              </a:ext>
            </a:extLst>
          </p:cNvPr>
          <p:cNvSpPr>
            <a:spLocks noGrp="1"/>
          </p:cNvSpPr>
          <p:nvPr>
            <p:ph type="dt" sz="half" idx="10"/>
          </p:nvPr>
        </p:nvSpPr>
        <p:spPr/>
        <p:txBody>
          <a:bodyPr/>
          <a:lstStyle/>
          <a:p>
            <a:fld id="{B9BBE0C1-1ED8-4E0E-BAC1-D137A8CF29D7}"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50054014-0FF4-4619-8D94-F74C2D77F1AD}"/>
              </a:ext>
            </a:extLst>
          </p:cNvPr>
          <p:cNvSpPr>
            <a:spLocks noGrp="1"/>
          </p:cNvSpPr>
          <p:nvPr>
            <p:ph type="sldNum" sz="quarter" idx="12"/>
          </p:nvPr>
        </p:nvSpPr>
        <p:spPr/>
        <p:txBody>
          <a:bodyPr/>
          <a:lstStyle/>
          <a:p>
            <a:fld id="{69E57DC2-970A-4B3E-BB1C-7A09969E49DF}" type="slidenum">
              <a:rPr lang="en-US" smtClean="0"/>
              <a:pPr/>
              <a:t>6</a:t>
            </a:fld>
            <a:endParaRPr lang="en-US" dirty="0"/>
          </a:p>
        </p:txBody>
      </p:sp>
    </p:spTree>
    <p:extLst>
      <p:ext uri="{BB962C8B-B14F-4D97-AF65-F5344CB8AC3E}">
        <p14:creationId xmlns:p14="http://schemas.microsoft.com/office/powerpoint/2010/main" xmlns="" val="2962528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0691191" cy="654982"/>
          </a:xfrm>
        </p:spPr>
        <p:txBody>
          <a:bodyPr>
            <a:noAutofit/>
          </a:bodyPr>
          <a:lstStyle/>
          <a:p>
            <a:pPr marL="914400" indent="-914400">
              <a:lnSpc>
                <a:spcPct val="100000"/>
              </a:lnSpc>
              <a:spcBef>
                <a:spcPts val="0"/>
              </a:spcBef>
              <a:buNone/>
            </a:pPr>
            <a:r>
              <a:rPr lang="en-US" sz="2400" b="1">
                <a:solidFill>
                  <a:srgbClr val="002060"/>
                </a:solidFill>
                <a:effectLst/>
                <a:latin typeface="Calibri" panose="020F0502020204030204" pitchFamily="34" charset="0"/>
                <a:ea typeface="Calibri" panose="020F0502020204030204" pitchFamily="34" charset="0"/>
                <a:cs typeface="Latha" panose="020B0604020202020204" pitchFamily="34" charset="0"/>
              </a:rPr>
              <a:t>Step 4: If the student entered correct register number, the below page will be displayed.</a:t>
            </a:r>
            <a:endParaRPr lang="en-IN" sz="2400" b="1" dirty="0">
              <a:solidFill>
                <a:srgbClr val="002060"/>
              </a:solidFill>
            </a:endParaRPr>
          </a:p>
        </p:txBody>
      </p:sp>
      <p:sp>
        <p:nvSpPr>
          <p:cNvPr id="2" name="Date Placeholder 1">
            <a:extLst>
              <a:ext uri="{FF2B5EF4-FFF2-40B4-BE49-F238E27FC236}">
                <a16:creationId xmlns:a16="http://schemas.microsoft.com/office/drawing/2014/main" xmlns="" id="{0A431691-824B-448E-A519-FEEA7AFCA609}"/>
              </a:ext>
            </a:extLst>
          </p:cNvPr>
          <p:cNvSpPr>
            <a:spLocks noGrp="1"/>
          </p:cNvSpPr>
          <p:nvPr>
            <p:ph type="dt" sz="half" idx="10"/>
          </p:nvPr>
        </p:nvSpPr>
        <p:spPr/>
        <p:txBody>
          <a:bodyPr/>
          <a:lstStyle/>
          <a:p>
            <a:fld id="{737079CD-E034-4E69-950F-1822190C5C6D}"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C8A716E3-7AED-4141-A06C-56AD33BF0B97}"/>
              </a:ext>
            </a:extLst>
          </p:cNvPr>
          <p:cNvSpPr>
            <a:spLocks noGrp="1"/>
          </p:cNvSpPr>
          <p:nvPr>
            <p:ph type="sldNum" sz="quarter" idx="12"/>
          </p:nvPr>
        </p:nvSpPr>
        <p:spPr/>
        <p:txBody>
          <a:bodyPr/>
          <a:lstStyle/>
          <a:p>
            <a:fld id="{69E57DC2-970A-4B3E-BB1C-7A09969E49DF}" type="slidenum">
              <a:rPr lang="en-US" smtClean="0"/>
              <a:pPr/>
              <a:t>7</a:t>
            </a:fld>
            <a:endParaRPr lang="en-US" dirty="0"/>
          </a:p>
        </p:txBody>
      </p:sp>
      <p:pic>
        <p:nvPicPr>
          <p:cNvPr id="6" name="Picture 5" descr="pp3.png"/>
          <p:cNvPicPr>
            <a:picLocks noChangeAspect="1"/>
          </p:cNvPicPr>
          <p:nvPr/>
        </p:nvPicPr>
        <p:blipFill>
          <a:blip r:embed="rId2"/>
          <a:stretch>
            <a:fillRect/>
          </a:stretch>
        </p:blipFill>
        <p:spPr>
          <a:xfrm>
            <a:off x="3497335" y="1619873"/>
            <a:ext cx="5458587" cy="4715533"/>
          </a:xfrm>
          <a:prstGeom prst="rect">
            <a:avLst/>
          </a:prstGeom>
          <a:ln w="25400">
            <a:solidFill>
              <a:srgbClr val="FF0000"/>
            </a:solidFill>
          </a:ln>
        </p:spPr>
      </p:pic>
    </p:spTree>
    <p:extLst>
      <p:ext uri="{BB962C8B-B14F-4D97-AF65-F5344CB8AC3E}">
        <p14:creationId xmlns:p14="http://schemas.microsoft.com/office/powerpoint/2010/main" xmlns="" val="2570666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0691191" cy="654982"/>
          </a:xfrm>
        </p:spPr>
        <p:txBody>
          <a:bodyPr>
            <a:noAutofit/>
          </a:bodyPr>
          <a:lstStyle/>
          <a:p>
            <a:pPr marL="914400" indent="-914400">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5: Enter the valid email id and type a new password and confirm password in the new user registration form and click Register button.</a:t>
            </a:r>
            <a:endParaRPr lang="en-IN" sz="2400" b="1" dirty="0">
              <a:solidFill>
                <a:srgbClr val="002060"/>
              </a:solidFill>
            </a:endParaRPr>
          </a:p>
        </p:txBody>
      </p:sp>
      <p:sp>
        <p:nvSpPr>
          <p:cNvPr id="4" name="Date Placeholder 3">
            <a:extLst>
              <a:ext uri="{FF2B5EF4-FFF2-40B4-BE49-F238E27FC236}">
                <a16:creationId xmlns:a16="http://schemas.microsoft.com/office/drawing/2014/main" xmlns="" id="{3D358556-BA57-4323-B5C6-7C4003D0B172}"/>
              </a:ext>
            </a:extLst>
          </p:cNvPr>
          <p:cNvSpPr>
            <a:spLocks noGrp="1"/>
          </p:cNvSpPr>
          <p:nvPr>
            <p:ph type="dt" sz="half" idx="10"/>
          </p:nvPr>
        </p:nvSpPr>
        <p:spPr/>
        <p:txBody>
          <a:bodyPr/>
          <a:lstStyle/>
          <a:p>
            <a:fld id="{D3E97F01-D74F-465F-AC91-D3EA03FE7768}" type="datetime1">
              <a:rPr lang="en-US" smtClean="0"/>
              <a:pPr/>
              <a:t>9/15/2020</a:t>
            </a:fld>
            <a:endParaRPr lang="en-US" dirty="0"/>
          </a:p>
        </p:txBody>
      </p:sp>
      <p:sp>
        <p:nvSpPr>
          <p:cNvPr id="5" name="Slide Number Placeholder 4">
            <a:extLst>
              <a:ext uri="{FF2B5EF4-FFF2-40B4-BE49-F238E27FC236}">
                <a16:creationId xmlns:a16="http://schemas.microsoft.com/office/drawing/2014/main" xmlns="" id="{04364E9C-56FE-4D68-87ED-51AE9C0A2194}"/>
              </a:ext>
            </a:extLst>
          </p:cNvPr>
          <p:cNvSpPr>
            <a:spLocks noGrp="1"/>
          </p:cNvSpPr>
          <p:nvPr>
            <p:ph type="sldNum" sz="quarter" idx="12"/>
          </p:nvPr>
        </p:nvSpPr>
        <p:spPr/>
        <p:txBody>
          <a:bodyPr/>
          <a:lstStyle/>
          <a:p>
            <a:fld id="{69E57DC2-970A-4B3E-BB1C-7A09969E49DF}" type="slidenum">
              <a:rPr lang="en-US" smtClean="0"/>
              <a:pPr/>
              <a:t>8</a:t>
            </a:fld>
            <a:endParaRPr lang="en-US" dirty="0"/>
          </a:p>
        </p:txBody>
      </p:sp>
      <p:pic>
        <p:nvPicPr>
          <p:cNvPr id="6" name="Picture 5" descr="pp11.png"/>
          <p:cNvPicPr>
            <a:picLocks noChangeAspect="1"/>
          </p:cNvPicPr>
          <p:nvPr/>
        </p:nvPicPr>
        <p:blipFill>
          <a:blip r:embed="rId2"/>
          <a:stretch>
            <a:fillRect/>
          </a:stretch>
        </p:blipFill>
        <p:spPr>
          <a:xfrm>
            <a:off x="2560320" y="1554481"/>
            <a:ext cx="6445974" cy="4898570"/>
          </a:xfrm>
          <a:prstGeom prst="rect">
            <a:avLst/>
          </a:prstGeom>
          <a:ln w="25400">
            <a:solidFill>
              <a:srgbClr val="FF0000"/>
            </a:solidFill>
          </a:ln>
        </p:spPr>
      </p:pic>
    </p:spTree>
    <p:extLst>
      <p:ext uri="{BB962C8B-B14F-4D97-AF65-F5344CB8AC3E}">
        <p14:creationId xmlns:p14="http://schemas.microsoft.com/office/powerpoint/2010/main" xmlns="" val="1743110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20FA21-EBE4-46DE-99EA-3E330DCAAEF4}"/>
              </a:ext>
            </a:extLst>
          </p:cNvPr>
          <p:cNvSpPr>
            <a:spLocks noGrp="1"/>
          </p:cNvSpPr>
          <p:nvPr>
            <p:ph idx="1"/>
          </p:nvPr>
        </p:nvSpPr>
        <p:spPr>
          <a:xfrm>
            <a:off x="591378" y="664679"/>
            <a:ext cx="10691191" cy="654982"/>
          </a:xfrm>
        </p:spPr>
        <p:txBody>
          <a:bodyPr>
            <a:noAutofit/>
          </a:bodyPr>
          <a:lstStyle/>
          <a:p>
            <a:pPr marL="914400" indent="-914400">
              <a:lnSpc>
                <a:spcPct val="100000"/>
              </a:lnSpc>
              <a:spcBef>
                <a:spcPts val="0"/>
              </a:spcBef>
              <a:buNone/>
            </a:pPr>
            <a:r>
              <a:rPr lang="en-US" sz="2400" b="1" dirty="0">
                <a:solidFill>
                  <a:srgbClr val="002060"/>
                </a:solidFill>
                <a:effectLst/>
                <a:latin typeface="Calibri" panose="020F0502020204030204" pitchFamily="34" charset="0"/>
                <a:ea typeface="Calibri" panose="020F0502020204030204" pitchFamily="34" charset="0"/>
                <a:cs typeface="Latha" panose="020B0604020202020204" pitchFamily="34" charset="0"/>
              </a:rPr>
              <a:t>Step 6: After the successful registration, the user get into the Online examinations portal by giving the email id and password.</a:t>
            </a:r>
            <a:endParaRPr lang="en-IN" sz="2400" b="1" dirty="0">
              <a:solidFill>
                <a:srgbClr val="002060"/>
              </a:solidFill>
            </a:endParaRPr>
          </a:p>
        </p:txBody>
      </p:sp>
      <p:pic>
        <p:nvPicPr>
          <p:cNvPr id="6" name="Picture 5">
            <a:extLst>
              <a:ext uri="{FF2B5EF4-FFF2-40B4-BE49-F238E27FC236}">
                <a16:creationId xmlns:a16="http://schemas.microsoft.com/office/drawing/2014/main" xmlns="" id="{85276059-5A83-41F8-8B97-F175B2EBCA3D}"/>
              </a:ext>
            </a:extLst>
          </p:cNvPr>
          <p:cNvPicPr/>
          <p:nvPr/>
        </p:nvPicPr>
        <p:blipFill>
          <a:blip r:embed="rId2">
            <a:extLst>
              <a:ext uri="{28A0092B-C50C-407E-A947-70E740481C1C}">
                <a14:useLocalDpi xmlns:a14="http://schemas.microsoft.com/office/drawing/2010/main" xmlns="" val="0"/>
              </a:ext>
            </a:extLst>
          </a:blip>
          <a:stretch>
            <a:fillRect/>
          </a:stretch>
        </p:blipFill>
        <p:spPr>
          <a:xfrm>
            <a:off x="3124200" y="1540042"/>
            <a:ext cx="5943600" cy="5197642"/>
          </a:xfrm>
          <a:prstGeom prst="rect">
            <a:avLst/>
          </a:prstGeom>
          <a:ln w="25400">
            <a:solidFill>
              <a:srgbClr val="FF0000"/>
            </a:solidFill>
          </a:ln>
        </p:spPr>
      </p:pic>
      <p:sp>
        <p:nvSpPr>
          <p:cNvPr id="2" name="Date Placeholder 1">
            <a:extLst>
              <a:ext uri="{FF2B5EF4-FFF2-40B4-BE49-F238E27FC236}">
                <a16:creationId xmlns:a16="http://schemas.microsoft.com/office/drawing/2014/main" xmlns="" id="{528A9E0C-709C-45E0-B6B4-2F8C40CEC137}"/>
              </a:ext>
            </a:extLst>
          </p:cNvPr>
          <p:cNvSpPr>
            <a:spLocks noGrp="1"/>
          </p:cNvSpPr>
          <p:nvPr>
            <p:ph type="dt" sz="half" idx="10"/>
          </p:nvPr>
        </p:nvSpPr>
        <p:spPr/>
        <p:txBody>
          <a:bodyPr/>
          <a:lstStyle/>
          <a:p>
            <a:fld id="{B22B0B8F-ABE5-4FE8-BAB2-3D24DAAB12A2}" type="datetime1">
              <a:rPr lang="en-US" smtClean="0"/>
              <a:pPr/>
              <a:t>9/15/2020</a:t>
            </a:fld>
            <a:endParaRPr lang="en-US" dirty="0"/>
          </a:p>
        </p:txBody>
      </p:sp>
      <p:sp>
        <p:nvSpPr>
          <p:cNvPr id="4" name="Slide Number Placeholder 3">
            <a:extLst>
              <a:ext uri="{FF2B5EF4-FFF2-40B4-BE49-F238E27FC236}">
                <a16:creationId xmlns:a16="http://schemas.microsoft.com/office/drawing/2014/main" xmlns="" id="{51B21C28-F24E-415B-BFBF-9A917534F0C6}"/>
              </a:ext>
            </a:extLst>
          </p:cNvPr>
          <p:cNvSpPr>
            <a:spLocks noGrp="1"/>
          </p:cNvSpPr>
          <p:nvPr>
            <p:ph type="sldNum" sz="quarter" idx="12"/>
          </p:nvPr>
        </p:nvSpPr>
        <p:spPr/>
        <p:txBody>
          <a:bodyPr/>
          <a:lstStyle/>
          <a:p>
            <a:fld id="{69E57DC2-970A-4B3E-BB1C-7A09969E49DF}" type="slidenum">
              <a:rPr lang="en-US" smtClean="0"/>
              <a:pPr/>
              <a:t>9</a:t>
            </a:fld>
            <a:endParaRPr lang="en-US" dirty="0"/>
          </a:p>
        </p:txBody>
      </p:sp>
    </p:spTree>
    <p:extLst>
      <p:ext uri="{BB962C8B-B14F-4D97-AF65-F5344CB8AC3E}">
        <p14:creationId xmlns:p14="http://schemas.microsoft.com/office/powerpoint/2010/main" xmlns="" val="3219614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TotalTime>
  <Words>542</Words>
  <Application>Microsoft Office PowerPoint</Application>
  <PresentationFormat>Custom</PresentationFormat>
  <Paragraphs>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Online Final Semester Examinations September 2020  BHARATHIAR UNIVERSITY, COIMBATORE – 641 046</vt:lpstr>
      <vt:lpstr>DOs</vt:lpstr>
      <vt:lpstr>DOs</vt:lpstr>
      <vt:lpstr>STUDENT PAGE - PROCESS FLOW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Thank you all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Final Semester Examinations September 2020</dc:title>
  <dc:creator>sivra</dc:creator>
  <cp:lastModifiedBy>Vice Chancellor</cp:lastModifiedBy>
  <cp:revision>19</cp:revision>
  <dcterms:created xsi:type="dcterms:W3CDTF">2020-09-14T16:43:57Z</dcterms:created>
  <dcterms:modified xsi:type="dcterms:W3CDTF">2020-09-15T09:48:40Z</dcterms:modified>
</cp:coreProperties>
</file>